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63" r:id="rId2"/>
    <p:sldMasterId id="2147483675" r:id="rId3"/>
  </p:sldMasterIdLst>
  <p:notesMasterIdLst>
    <p:notesMasterId r:id="rId71"/>
  </p:notesMasterIdLst>
  <p:sldIdLst>
    <p:sldId id="256" r:id="rId4"/>
    <p:sldId id="260" r:id="rId5"/>
    <p:sldId id="2743" r:id="rId6"/>
    <p:sldId id="2738" r:id="rId7"/>
    <p:sldId id="261" r:id="rId8"/>
    <p:sldId id="262" r:id="rId9"/>
    <p:sldId id="263" r:id="rId10"/>
    <p:sldId id="264" r:id="rId11"/>
    <p:sldId id="265" r:id="rId12"/>
    <p:sldId id="266" r:id="rId13"/>
    <p:sldId id="2928" r:id="rId14"/>
    <p:sldId id="2927" r:id="rId15"/>
    <p:sldId id="995" r:id="rId16"/>
    <p:sldId id="267" r:id="rId17"/>
    <p:sldId id="302" r:id="rId18"/>
    <p:sldId id="289" r:id="rId19"/>
    <p:sldId id="290" r:id="rId20"/>
    <p:sldId id="291" r:id="rId21"/>
    <p:sldId id="292" r:id="rId22"/>
    <p:sldId id="268" r:id="rId23"/>
    <p:sldId id="2882" r:id="rId24"/>
    <p:sldId id="2943" r:id="rId25"/>
    <p:sldId id="2920" r:id="rId26"/>
    <p:sldId id="3059" r:id="rId27"/>
    <p:sldId id="2983" r:id="rId28"/>
    <p:sldId id="3060" r:id="rId29"/>
    <p:sldId id="3068" r:id="rId30"/>
    <p:sldId id="3069" r:id="rId31"/>
    <p:sldId id="269" r:id="rId32"/>
    <p:sldId id="270" r:id="rId33"/>
    <p:sldId id="271" r:id="rId34"/>
    <p:sldId id="272" r:id="rId35"/>
    <p:sldId id="273" r:id="rId36"/>
    <p:sldId id="274" r:id="rId37"/>
    <p:sldId id="275" r:id="rId38"/>
    <p:sldId id="276" r:id="rId39"/>
    <p:sldId id="277" r:id="rId40"/>
    <p:sldId id="278" r:id="rId41"/>
    <p:sldId id="2744" r:id="rId42"/>
    <p:sldId id="279" r:id="rId43"/>
    <p:sldId id="280" r:id="rId44"/>
    <p:sldId id="294" r:id="rId45"/>
    <p:sldId id="295" r:id="rId46"/>
    <p:sldId id="296" r:id="rId47"/>
    <p:sldId id="298" r:id="rId48"/>
    <p:sldId id="299" r:id="rId49"/>
    <p:sldId id="300" r:id="rId50"/>
    <p:sldId id="283" r:id="rId51"/>
    <p:sldId id="303" r:id="rId52"/>
    <p:sldId id="301" r:id="rId53"/>
    <p:sldId id="284" r:id="rId54"/>
    <p:sldId id="285" r:id="rId55"/>
    <p:sldId id="286" r:id="rId56"/>
    <p:sldId id="287" r:id="rId57"/>
    <p:sldId id="288" r:id="rId58"/>
    <p:sldId id="293" r:id="rId59"/>
    <p:sldId id="2742" r:id="rId60"/>
    <p:sldId id="2745" r:id="rId61"/>
    <p:sldId id="2739" r:id="rId62"/>
    <p:sldId id="2925" r:id="rId63"/>
    <p:sldId id="2740" r:id="rId64"/>
    <p:sldId id="2741" r:id="rId65"/>
    <p:sldId id="3065" r:id="rId66"/>
    <p:sldId id="2912" r:id="rId67"/>
    <p:sldId id="2981" r:id="rId68"/>
    <p:sldId id="3050" r:id="rId69"/>
    <p:sldId id="1059" r:id="rId7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F6FD7CD-90A2-8F47-BD91-19C1CF3AF0B8}">
          <p14:sldIdLst>
            <p14:sldId id="256"/>
          </p14:sldIdLst>
        </p14:section>
        <p14:section name="Context: The last assignment of the overall system" id="{E7F027D3-007A-B340-887A-8956F5B01468}">
          <p14:sldIdLst>
            <p14:sldId id="260"/>
            <p14:sldId id="2743"/>
            <p14:sldId id="2738"/>
            <p14:sldId id="261"/>
            <p14:sldId id="262"/>
          </p14:sldIdLst>
        </p14:section>
        <p14:section name="Goal: Build a functional, but bare minimum OS" id="{94363B01-BAF5-5748-8571-C81B5BA151F3}">
          <p14:sldIdLst>
            <p14:sldId id="263"/>
            <p14:sldId id="264"/>
            <p14:sldId id="265"/>
            <p14:sldId id="266"/>
          </p14:sldIdLst>
        </p14:section>
        <p14:section name="Success Criteria: Soudness, Performance, and Maintenance" id="{2D71D114-BFA5-4F41-9925-9C8211D38A4E}">
          <p14:sldIdLst>
            <p14:sldId id="2928"/>
            <p14:sldId id="2927"/>
            <p14:sldId id="995"/>
            <p14:sldId id="267"/>
          </p14:sldIdLst>
        </p14:section>
        <p14:section name="Output: The joy of playing with your fully functional system" id="{2D03A34C-EDED-DB45-8122-7EC6F3885BCD}">
          <p14:sldIdLst>
            <p14:sldId id="302"/>
            <p14:sldId id="289"/>
            <p14:sldId id="290"/>
            <p14:sldId id="291"/>
          </p14:sldIdLst>
        </p14:section>
        <p14:section name="Organized Activities: This process is complete" id="{449E4F06-F45B-8F40-A5A4-887AB70D43B7}">
          <p14:sldIdLst>
            <p14:sldId id="292"/>
            <p14:sldId id="268"/>
            <p14:sldId id="2882"/>
            <p14:sldId id="2943"/>
            <p14:sldId id="2920"/>
            <p14:sldId id="3059"/>
            <p14:sldId id="2983"/>
            <p14:sldId id="3060"/>
            <p14:sldId id="3068"/>
            <p14:sldId id="3069"/>
            <p14:sldId id="269"/>
            <p14:sldId id="270"/>
            <p14:sldId id="271"/>
            <p14:sldId id="272"/>
            <p14:sldId id="273"/>
            <p14:sldId id="274"/>
            <p14:sldId id="275"/>
            <p14:sldId id="276"/>
            <p14:sldId id="277"/>
            <p14:sldId id="278"/>
            <p14:sldId id="2744"/>
            <p14:sldId id="279"/>
            <p14:sldId id="280"/>
            <p14:sldId id="294"/>
            <p14:sldId id="295"/>
            <p14:sldId id="296"/>
            <p14:sldId id="298"/>
            <p14:sldId id="299"/>
            <p14:sldId id="300"/>
            <p14:sldId id="283"/>
            <p14:sldId id="303"/>
            <p14:sldId id="301"/>
            <p14:sldId id="284"/>
            <p14:sldId id="285"/>
            <p14:sldId id="286"/>
            <p14:sldId id="287"/>
            <p14:sldId id="288"/>
            <p14:sldId id="293"/>
          </p14:sldIdLst>
        </p14:section>
        <p14:section name="Input: The other relevant references" id="{315BF885-A83B-7641-AFB7-60D6DDC82BE7}">
          <p14:sldIdLst>
            <p14:sldId id="2742"/>
            <p14:sldId id="2745"/>
            <p14:sldId id="2739"/>
          </p14:sldIdLst>
        </p14:section>
        <p14:section name="Boundary Conditions: What have we learned?" id="{497EDBB7-5753-694C-90B8-7F802ABDD54A}">
          <p14:sldIdLst>
            <p14:sldId id="2925"/>
            <p14:sldId id="2740"/>
            <p14:sldId id="2741"/>
            <p14:sldId id="3065"/>
            <p14:sldId id="2912"/>
            <p14:sldId id="2981"/>
            <p14:sldId id="3050"/>
            <p14:sldId id="105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9404"/>
    <p:restoredTop sz="83888" autoAdjust="0"/>
  </p:normalViewPr>
  <p:slideViewPr>
    <p:cSldViewPr snapToGrid="0" snapToObjects="1">
      <p:cViewPr varScale="1">
        <p:scale>
          <a:sx n="109" d="100"/>
          <a:sy n="109" d="100"/>
        </p:scale>
        <p:origin x="344" y="184"/>
      </p:cViewPr>
      <p:guideLst/>
    </p:cSldViewPr>
  </p:slideViewPr>
  <p:notesTextViewPr>
    <p:cViewPr>
      <p:scale>
        <a:sx n="1" d="1"/>
        <a:sy n="1" d="1"/>
      </p:scale>
      <p:origin x="0" y="0"/>
    </p:cViewPr>
  </p:notesTextViewPr>
  <p:sorterViewPr>
    <p:cViewPr>
      <p:scale>
        <a:sx n="169" d="100"/>
        <a:sy n="169"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slide" Target="slides/slide63.xml"/><Relationship Id="rId74" Type="http://schemas.openxmlformats.org/officeDocument/2006/relationships/theme" Target="theme/theme1.xml"/><Relationship Id="rId5" Type="http://schemas.openxmlformats.org/officeDocument/2006/relationships/slide" Target="slides/slide2.xml"/><Relationship Id="rId61" Type="http://schemas.openxmlformats.org/officeDocument/2006/relationships/slide" Target="slides/slide58.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presProps" Target="presProp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 Type="http://schemas.openxmlformats.org/officeDocument/2006/relationships/slide" Target="slides/slide4.xml"/><Relationship Id="rId71"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3.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7.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D41DE9D-D302-6A42-B403-FC6A9B876A26}" type="datetimeFigureOut">
              <a:rPr lang="en-US" smtClean="0"/>
              <a:t>12/1/20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2C4D98E-41F1-674D-B398-2AC8E6617851}"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c6f91993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c6f91993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315465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5">
            <a:extLst>
              <a:ext uri="{FF2B5EF4-FFF2-40B4-BE49-F238E27FC236}">
                <a16:creationId xmlns:a16="http://schemas.microsoft.com/office/drawing/2014/main" id="{062BEDD6-C79D-5346-A468-A28AA4F94EF7}"/>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6B1FDAAE-54B5-0443-8FA9-953152AEC3A1}"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10</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54275" name="Rectangle 2">
            <a:extLst>
              <a:ext uri="{FF2B5EF4-FFF2-40B4-BE49-F238E27FC236}">
                <a16:creationId xmlns:a16="http://schemas.microsoft.com/office/drawing/2014/main" id="{F03D1F8E-4BDE-784A-9B65-674D99710C76}"/>
              </a:ext>
            </a:extLst>
          </p:cNvPr>
          <p:cNvSpPr>
            <a:spLocks noGrp="1" noRot="1" noChangeAspect="1" noChangeArrowheads="1" noTextEdit="1"/>
          </p:cNvSpPr>
          <p:nvPr>
            <p:ph type="sldImg"/>
          </p:nvPr>
        </p:nvSpPr>
        <p:spPr>
          <a:ln/>
        </p:spPr>
      </p:sp>
      <p:sp>
        <p:nvSpPr>
          <p:cNvPr id="54276" name="Rectangle 3">
            <a:extLst>
              <a:ext uri="{FF2B5EF4-FFF2-40B4-BE49-F238E27FC236}">
                <a16:creationId xmlns:a16="http://schemas.microsoft.com/office/drawing/2014/main" id="{B27C2C9B-BDF1-4A46-9E2A-8A8CB898F713}"/>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34993607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5">
            <a:extLst>
              <a:ext uri="{FF2B5EF4-FFF2-40B4-BE49-F238E27FC236}">
                <a16:creationId xmlns:a16="http://schemas.microsoft.com/office/drawing/2014/main" id="{062BEDD6-C79D-5346-A468-A28AA4F94EF7}"/>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6B1FDAAE-54B5-0443-8FA9-953152AEC3A1}"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11</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54275" name="Rectangle 2">
            <a:extLst>
              <a:ext uri="{FF2B5EF4-FFF2-40B4-BE49-F238E27FC236}">
                <a16:creationId xmlns:a16="http://schemas.microsoft.com/office/drawing/2014/main" id="{F03D1F8E-4BDE-784A-9B65-674D99710C76}"/>
              </a:ext>
            </a:extLst>
          </p:cNvPr>
          <p:cNvSpPr>
            <a:spLocks noGrp="1" noRot="1" noChangeAspect="1" noChangeArrowheads="1" noTextEdit="1"/>
          </p:cNvSpPr>
          <p:nvPr>
            <p:ph type="sldImg"/>
          </p:nvPr>
        </p:nvSpPr>
        <p:spPr>
          <a:ln/>
        </p:spPr>
      </p:sp>
      <p:sp>
        <p:nvSpPr>
          <p:cNvPr id="54276" name="Rectangle 3">
            <a:extLst>
              <a:ext uri="{FF2B5EF4-FFF2-40B4-BE49-F238E27FC236}">
                <a16:creationId xmlns:a16="http://schemas.microsoft.com/office/drawing/2014/main" id="{B27C2C9B-BDF1-4A46-9E2A-8A8CB898F713}"/>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2991840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066086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c6f9199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c6f91993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680886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5">
            <a:extLst>
              <a:ext uri="{FF2B5EF4-FFF2-40B4-BE49-F238E27FC236}">
                <a16:creationId xmlns:a16="http://schemas.microsoft.com/office/drawing/2014/main" id="{8CF8E1D1-7AEE-A447-B048-ADA3199EE213}"/>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6D05E58B-119B-8A44-A1A5-180FF5ACA021}"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14</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55299" name="Rectangle 2">
            <a:extLst>
              <a:ext uri="{FF2B5EF4-FFF2-40B4-BE49-F238E27FC236}">
                <a16:creationId xmlns:a16="http://schemas.microsoft.com/office/drawing/2014/main" id="{80FFEE38-4A34-F145-A848-425AFBFAEA90}"/>
              </a:ext>
            </a:extLst>
          </p:cNvPr>
          <p:cNvSpPr>
            <a:spLocks noGrp="1" noRot="1" noChangeAspect="1" noChangeArrowheads="1" noTextEdit="1"/>
          </p:cNvSpPr>
          <p:nvPr>
            <p:ph type="sldImg"/>
          </p:nvPr>
        </p:nvSpPr>
        <p:spPr>
          <a:ln/>
        </p:spPr>
      </p:sp>
      <p:sp>
        <p:nvSpPr>
          <p:cNvPr id="55300" name="Rectangle 3">
            <a:extLst>
              <a:ext uri="{FF2B5EF4-FFF2-40B4-BE49-F238E27FC236}">
                <a16:creationId xmlns:a16="http://schemas.microsoft.com/office/drawing/2014/main" id="{95EA882D-ACE4-DE4F-A145-FF98E5A3C1BE}"/>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4929617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5">
            <a:extLst>
              <a:ext uri="{FF2B5EF4-FFF2-40B4-BE49-F238E27FC236}">
                <a16:creationId xmlns:a16="http://schemas.microsoft.com/office/drawing/2014/main" id="{AD43ECC7-55DB-1F4E-A655-DE21F634E36A}"/>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67171501-4679-3647-90A5-61E2CDB1D462}"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15</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83971" name="Rectangle 2">
            <a:extLst>
              <a:ext uri="{FF2B5EF4-FFF2-40B4-BE49-F238E27FC236}">
                <a16:creationId xmlns:a16="http://schemas.microsoft.com/office/drawing/2014/main" id="{4CE90E79-2738-EE49-8FCA-AEA4B8701F08}"/>
              </a:ext>
            </a:extLst>
          </p:cNvPr>
          <p:cNvSpPr>
            <a:spLocks noGrp="1" noRot="1" noChangeAspect="1" noChangeArrowheads="1" noTextEdit="1"/>
          </p:cNvSpPr>
          <p:nvPr>
            <p:ph type="sldImg"/>
          </p:nvPr>
        </p:nvSpPr>
        <p:spPr>
          <a:ln/>
        </p:spPr>
      </p:sp>
      <p:sp>
        <p:nvSpPr>
          <p:cNvPr id="83972" name="Rectangle 3">
            <a:extLst>
              <a:ext uri="{FF2B5EF4-FFF2-40B4-BE49-F238E27FC236}">
                <a16:creationId xmlns:a16="http://schemas.microsoft.com/office/drawing/2014/main" id="{5BA56270-5510-2C44-A8BE-726264A7581A}"/>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33183054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5">
            <a:extLst>
              <a:ext uri="{FF2B5EF4-FFF2-40B4-BE49-F238E27FC236}">
                <a16:creationId xmlns:a16="http://schemas.microsoft.com/office/drawing/2014/main" id="{107E4DEC-2D97-2643-815D-615D038C4AC3}"/>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404D3B5B-1352-294F-A667-95776A5D7EEF}"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16</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84995" name="Rectangle 2">
            <a:extLst>
              <a:ext uri="{FF2B5EF4-FFF2-40B4-BE49-F238E27FC236}">
                <a16:creationId xmlns:a16="http://schemas.microsoft.com/office/drawing/2014/main" id="{458EA180-7C91-EC4B-9800-E0C93B9F71A9}"/>
              </a:ext>
            </a:extLst>
          </p:cNvPr>
          <p:cNvSpPr>
            <a:spLocks noGrp="1" noRot="1" noChangeAspect="1" noChangeArrowheads="1" noTextEdit="1"/>
          </p:cNvSpPr>
          <p:nvPr>
            <p:ph type="sldImg"/>
          </p:nvPr>
        </p:nvSpPr>
        <p:spPr>
          <a:ln/>
        </p:spPr>
      </p:sp>
      <p:sp>
        <p:nvSpPr>
          <p:cNvPr id="84996" name="Rectangle 3">
            <a:extLst>
              <a:ext uri="{FF2B5EF4-FFF2-40B4-BE49-F238E27FC236}">
                <a16:creationId xmlns:a16="http://schemas.microsoft.com/office/drawing/2014/main" id="{1341D0B3-8302-2D4B-A0D9-548CB6E89EF8}"/>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32448172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5">
            <a:extLst>
              <a:ext uri="{FF2B5EF4-FFF2-40B4-BE49-F238E27FC236}">
                <a16:creationId xmlns:a16="http://schemas.microsoft.com/office/drawing/2014/main" id="{62981EE0-3554-BD4D-BD55-CB18B0D42518}"/>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210C4684-72F6-3647-833B-4B102259731A}"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17</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86019" name="Rectangle 2">
            <a:extLst>
              <a:ext uri="{FF2B5EF4-FFF2-40B4-BE49-F238E27FC236}">
                <a16:creationId xmlns:a16="http://schemas.microsoft.com/office/drawing/2014/main" id="{A67B6600-EE65-6740-94FE-275DEF68A00A}"/>
              </a:ext>
            </a:extLst>
          </p:cNvPr>
          <p:cNvSpPr>
            <a:spLocks noGrp="1" noRot="1" noChangeAspect="1" noChangeArrowheads="1" noTextEdit="1"/>
          </p:cNvSpPr>
          <p:nvPr>
            <p:ph type="sldImg"/>
          </p:nvPr>
        </p:nvSpPr>
        <p:spPr>
          <a:ln/>
        </p:spPr>
      </p:sp>
      <p:sp>
        <p:nvSpPr>
          <p:cNvPr id="86020" name="Rectangle 3">
            <a:extLst>
              <a:ext uri="{FF2B5EF4-FFF2-40B4-BE49-F238E27FC236}">
                <a16:creationId xmlns:a16="http://schemas.microsoft.com/office/drawing/2014/main" id="{12894F75-14B6-AA4A-8681-ADD8E126C228}"/>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26038317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5">
            <a:extLst>
              <a:ext uri="{FF2B5EF4-FFF2-40B4-BE49-F238E27FC236}">
                <a16:creationId xmlns:a16="http://schemas.microsoft.com/office/drawing/2014/main" id="{0DA9EF81-5FE8-2E4B-A7EF-D466E9B97DDB}"/>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27BF9A12-87BE-2440-A7A7-90CFAEC40CF2}"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18</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87043" name="Rectangle 2">
            <a:extLst>
              <a:ext uri="{FF2B5EF4-FFF2-40B4-BE49-F238E27FC236}">
                <a16:creationId xmlns:a16="http://schemas.microsoft.com/office/drawing/2014/main" id="{9E6EECBF-FBA2-1E4F-94B2-7E7AE875BB01}"/>
              </a:ext>
            </a:extLst>
          </p:cNvPr>
          <p:cNvSpPr>
            <a:spLocks noGrp="1" noRot="1" noChangeAspect="1" noChangeArrowheads="1" noTextEdit="1"/>
          </p:cNvSpPr>
          <p:nvPr>
            <p:ph type="sldImg"/>
          </p:nvPr>
        </p:nvSpPr>
        <p:spPr>
          <a:ln/>
        </p:spPr>
      </p:sp>
      <p:sp>
        <p:nvSpPr>
          <p:cNvPr id="87044" name="Rectangle 3">
            <a:extLst>
              <a:ext uri="{FF2B5EF4-FFF2-40B4-BE49-F238E27FC236}">
                <a16:creationId xmlns:a16="http://schemas.microsoft.com/office/drawing/2014/main" id="{E6420CC2-AB62-324A-A5BE-096667CCB44F}"/>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15856817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5">
            <a:extLst>
              <a:ext uri="{FF2B5EF4-FFF2-40B4-BE49-F238E27FC236}">
                <a16:creationId xmlns:a16="http://schemas.microsoft.com/office/drawing/2014/main" id="{6420C67C-04F1-5942-ADD1-8503EF8CD837}"/>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98889253-DDEE-2847-997B-DCAC58F97336}"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19</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88067" name="Rectangle 2">
            <a:extLst>
              <a:ext uri="{FF2B5EF4-FFF2-40B4-BE49-F238E27FC236}">
                <a16:creationId xmlns:a16="http://schemas.microsoft.com/office/drawing/2014/main" id="{1C97E622-5EA2-3042-BCAD-C86CB2DA4451}"/>
              </a:ext>
            </a:extLst>
          </p:cNvPr>
          <p:cNvSpPr>
            <a:spLocks noGrp="1" noRot="1" noChangeAspect="1" noChangeArrowheads="1" noTextEdit="1"/>
          </p:cNvSpPr>
          <p:nvPr>
            <p:ph type="sldImg"/>
          </p:nvPr>
        </p:nvSpPr>
        <p:spPr>
          <a:ln/>
        </p:spPr>
      </p:sp>
      <p:sp>
        <p:nvSpPr>
          <p:cNvPr id="88068" name="Rectangle 3">
            <a:extLst>
              <a:ext uri="{FF2B5EF4-FFF2-40B4-BE49-F238E27FC236}">
                <a16:creationId xmlns:a16="http://schemas.microsoft.com/office/drawing/2014/main" id="{EBD63CB3-5879-BE4B-BA84-932539DB37D0}"/>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7043095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5">
            <a:extLst>
              <a:ext uri="{FF2B5EF4-FFF2-40B4-BE49-F238E27FC236}">
                <a16:creationId xmlns:a16="http://schemas.microsoft.com/office/drawing/2014/main" id="{485A6BAA-67BD-1D4E-90A1-742A52491007}"/>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76DAB149-45DF-F442-A474-24CB22141AA9}"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2</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48131" name="Rectangle 2">
            <a:extLst>
              <a:ext uri="{FF2B5EF4-FFF2-40B4-BE49-F238E27FC236}">
                <a16:creationId xmlns:a16="http://schemas.microsoft.com/office/drawing/2014/main" id="{5691E6A1-458B-8E44-B9B9-0F1A6B47AFA9}"/>
              </a:ext>
            </a:extLst>
          </p:cNvPr>
          <p:cNvSpPr>
            <a:spLocks noGrp="1" noRot="1" noChangeAspect="1" noChangeArrowheads="1" noTextEdit="1"/>
          </p:cNvSpPr>
          <p:nvPr>
            <p:ph type="sldImg"/>
          </p:nvPr>
        </p:nvSpPr>
        <p:spPr>
          <a:ln/>
        </p:spPr>
      </p:sp>
      <p:sp>
        <p:nvSpPr>
          <p:cNvPr id="48132" name="Rectangle 3">
            <a:extLst>
              <a:ext uri="{FF2B5EF4-FFF2-40B4-BE49-F238E27FC236}">
                <a16:creationId xmlns:a16="http://schemas.microsoft.com/office/drawing/2014/main" id="{EF7D301C-5163-254D-9A3C-6409B3B4F012}"/>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42039491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5">
            <a:extLst>
              <a:ext uri="{FF2B5EF4-FFF2-40B4-BE49-F238E27FC236}">
                <a16:creationId xmlns:a16="http://schemas.microsoft.com/office/drawing/2014/main" id="{0A0EF720-FC5E-994A-9179-B7E8BBDF8463}"/>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024CAB1A-8921-1545-A38B-FAB3A6581F08}"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20</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56323" name="Rectangle 2">
            <a:extLst>
              <a:ext uri="{FF2B5EF4-FFF2-40B4-BE49-F238E27FC236}">
                <a16:creationId xmlns:a16="http://schemas.microsoft.com/office/drawing/2014/main" id="{6C513BF2-A3AD-1E45-9957-A062EAC53246}"/>
              </a:ext>
            </a:extLst>
          </p:cNvPr>
          <p:cNvSpPr>
            <a:spLocks noGrp="1" noRot="1" noChangeAspect="1" noChangeArrowheads="1" noTextEdit="1"/>
          </p:cNvSpPr>
          <p:nvPr>
            <p:ph type="sldImg"/>
          </p:nvPr>
        </p:nvSpPr>
        <p:spPr>
          <a:ln/>
        </p:spPr>
      </p:sp>
      <p:sp>
        <p:nvSpPr>
          <p:cNvPr id="56324" name="Rectangle 3">
            <a:extLst>
              <a:ext uri="{FF2B5EF4-FFF2-40B4-BE49-F238E27FC236}">
                <a16:creationId xmlns:a16="http://schemas.microsoft.com/office/drawing/2014/main" id="{3360F7F2-3F35-3D4D-9B83-D9EF7B222758}"/>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28652521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“historian James </a:t>
            </a:r>
            <a:r>
              <a:rPr lang="en-US" dirty="0" err="1"/>
              <a:t>Aho</a:t>
            </a:r>
            <a:r>
              <a:rPr lang="en-US" dirty="0"/>
              <a:t> linked double-entry bookkeeping to the ancient art of rhetoric,”</a:t>
            </a:r>
          </a:p>
          <a:p>
            <a:endParaRPr lang="en-US" dirty="0"/>
          </a:p>
          <a:p>
            <a:r>
              <a:rPr lang="en-US" dirty="0"/>
              <a:t>Excerpt From: Jane Gleeson-White. “Double Entry.” Apple Books. </a:t>
            </a:r>
          </a:p>
        </p:txBody>
      </p:sp>
      <p:sp>
        <p:nvSpPr>
          <p:cNvPr id="4" name="Slide Number Placeholder 3"/>
          <p:cNvSpPr>
            <a:spLocks noGrp="1"/>
          </p:cNvSpPr>
          <p:nvPr>
            <p:ph type="sldNum" sz="quarter" idx="5"/>
          </p:nvPr>
        </p:nvSpPr>
        <p:spPr/>
        <p:txBody>
          <a:bodyPr/>
          <a:lstStyle/>
          <a:p>
            <a:fld id="{12C4D98E-41F1-674D-B398-2AC8E6617851}" type="slidenum">
              <a:rPr lang="en-US" smtClean="0"/>
              <a:t>22</a:t>
            </a:fld>
            <a:endParaRPr lang="en-US"/>
          </a:p>
        </p:txBody>
      </p:sp>
    </p:spTree>
    <p:extLst>
      <p:ext uri="{BB962C8B-B14F-4D97-AF65-F5344CB8AC3E}">
        <p14:creationId xmlns:p14="http://schemas.microsoft.com/office/powerpoint/2010/main" val="147463016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TW" dirty="0"/>
              <a:t>In the presentation on Oct-9, 2020, Ray again, stated a link between the Atomic Explosion’s 20 thousands generations of chain reactions and the layers of Syntatic Trees in Chomsky’s Syntactic Theory about language. Then, he also reminded us that Chomsky and Shannon were working in locations that are 100 feet away from each other. The white and black dots are demonstrating the patterns of Fibonacci series.</a:t>
            </a:r>
          </a:p>
          <a:p>
            <a:endParaRPr lang="en-TW" dirty="0"/>
          </a:p>
        </p:txBody>
      </p:sp>
    </p:spTree>
    <p:extLst>
      <p:ext uri="{BB962C8B-B14F-4D97-AF65-F5344CB8AC3E}">
        <p14:creationId xmlns:p14="http://schemas.microsoft.com/office/powerpoint/2010/main" val="394350689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49338796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8232989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10425495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40898207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5">
            <a:extLst>
              <a:ext uri="{FF2B5EF4-FFF2-40B4-BE49-F238E27FC236}">
                <a16:creationId xmlns:a16="http://schemas.microsoft.com/office/drawing/2014/main" id="{0A0EF720-FC5E-994A-9179-B7E8BBDF8463}"/>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024CAB1A-8921-1545-A38B-FAB3A6581F08}"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28</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56323" name="Rectangle 2">
            <a:extLst>
              <a:ext uri="{FF2B5EF4-FFF2-40B4-BE49-F238E27FC236}">
                <a16:creationId xmlns:a16="http://schemas.microsoft.com/office/drawing/2014/main" id="{6C513BF2-A3AD-1E45-9957-A062EAC53246}"/>
              </a:ext>
            </a:extLst>
          </p:cNvPr>
          <p:cNvSpPr>
            <a:spLocks noGrp="1" noRot="1" noChangeAspect="1" noChangeArrowheads="1" noTextEdit="1"/>
          </p:cNvSpPr>
          <p:nvPr>
            <p:ph type="sldImg"/>
          </p:nvPr>
        </p:nvSpPr>
        <p:spPr>
          <a:ln/>
        </p:spPr>
      </p:sp>
      <p:sp>
        <p:nvSpPr>
          <p:cNvPr id="56324" name="Rectangle 3">
            <a:extLst>
              <a:ext uri="{FF2B5EF4-FFF2-40B4-BE49-F238E27FC236}">
                <a16:creationId xmlns:a16="http://schemas.microsoft.com/office/drawing/2014/main" id="{3360F7F2-3F35-3D4D-9B83-D9EF7B222758}"/>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195131305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5">
            <a:extLst>
              <a:ext uri="{FF2B5EF4-FFF2-40B4-BE49-F238E27FC236}">
                <a16:creationId xmlns:a16="http://schemas.microsoft.com/office/drawing/2014/main" id="{DC9AD9A1-A927-A448-9FA4-36F8D6D3909F}"/>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DC1E9DB0-EB46-5041-B55D-EB3D26E2364F}"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29</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57347" name="Rectangle 2">
            <a:extLst>
              <a:ext uri="{FF2B5EF4-FFF2-40B4-BE49-F238E27FC236}">
                <a16:creationId xmlns:a16="http://schemas.microsoft.com/office/drawing/2014/main" id="{81422E51-E365-5547-B278-40DAEBD6C9FC}"/>
              </a:ext>
            </a:extLst>
          </p:cNvPr>
          <p:cNvSpPr>
            <a:spLocks noGrp="1" noRot="1" noChangeAspect="1" noChangeArrowheads="1" noTextEdit="1"/>
          </p:cNvSpPr>
          <p:nvPr>
            <p:ph type="sldImg"/>
          </p:nvPr>
        </p:nvSpPr>
        <p:spPr>
          <a:ln/>
        </p:spPr>
      </p:sp>
      <p:sp>
        <p:nvSpPr>
          <p:cNvPr id="57348" name="Rectangle 3">
            <a:extLst>
              <a:ext uri="{FF2B5EF4-FFF2-40B4-BE49-F238E27FC236}">
                <a16:creationId xmlns:a16="http://schemas.microsoft.com/office/drawing/2014/main" id="{0DFF6B4C-3F4D-6D4C-8E45-FA93B05E5863}"/>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30337055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5">
            <a:extLst>
              <a:ext uri="{FF2B5EF4-FFF2-40B4-BE49-F238E27FC236}">
                <a16:creationId xmlns:a16="http://schemas.microsoft.com/office/drawing/2014/main" id="{440469AA-4DFA-7741-8EA0-ABAAB472E329}"/>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5759FE3B-693C-054E-8BAD-1F7F4348C37C}"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30</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58371" name="Rectangle 2">
            <a:extLst>
              <a:ext uri="{FF2B5EF4-FFF2-40B4-BE49-F238E27FC236}">
                <a16:creationId xmlns:a16="http://schemas.microsoft.com/office/drawing/2014/main" id="{339B75F6-B5E6-694E-A79C-336D2A338245}"/>
              </a:ext>
            </a:extLst>
          </p:cNvPr>
          <p:cNvSpPr>
            <a:spLocks noGrp="1" noRot="1" noChangeAspect="1" noChangeArrowheads="1" noTextEdit="1"/>
          </p:cNvSpPr>
          <p:nvPr>
            <p:ph type="sldImg"/>
          </p:nvPr>
        </p:nvSpPr>
        <p:spPr>
          <a:ln/>
        </p:spPr>
      </p:sp>
      <p:sp>
        <p:nvSpPr>
          <p:cNvPr id="58372" name="Rectangle 3">
            <a:extLst>
              <a:ext uri="{FF2B5EF4-FFF2-40B4-BE49-F238E27FC236}">
                <a16:creationId xmlns:a16="http://schemas.microsoft.com/office/drawing/2014/main" id="{EBC02E0B-5A37-9749-86B0-A0ADC781D659}"/>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40005662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5">
            <a:extLst>
              <a:ext uri="{FF2B5EF4-FFF2-40B4-BE49-F238E27FC236}">
                <a16:creationId xmlns:a16="http://schemas.microsoft.com/office/drawing/2014/main" id="{485A6BAA-67BD-1D4E-90A1-742A52491007}"/>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76DAB149-45DF-F442-A474-24CB22141AA9}"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3</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48131" name="Rectangle 2">
            <a:extLst>
              <a:ext uri="{FF2B5EF4-FFF2-40B4-BE49-F238E27FC236}">
                <a16:creationId xmlns:a16="http://schemas.microsoft.com/office/drawing/2014/main" id="{5691E6A1-458B-8E44-B9B9-0F1A6B47AFA9}"/>
              </a:ext>
            </a:extLst>
          </p:cNvPr>
          <p:cNvSpPr>
            <a:spLocks noGrp="1" noRot="1" noChangeAspect="1" noChangeArrowheads="1" noTextEdit="1"/>
          </p:cNvSpPr>
          <p:nvPr>
            <p:ph type="sldImg"/>
          </p:nvPr>
        </p:nvSpPr>
        <p:spPr>
          <a:ln/>
        </p:spPr>
      </p:sp>
      <p:sp>
        <p:nvSpPr>
          <p:cNvPr id="48132" name="Rectangle 3">
            <a:extLst>
              <a:ext uri="{FF2B5EF4-FFF2-40B4-BE49-F238E27FC236}">
                <a16:creationId xmlns:a16="http://schemas.microsoft.com/office/drawing/2014/main" id="{EF7D301C-5163-254D-9A3C-6409B3B4F012}"/>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257268847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5">
            <a:extLst>
              <a:ext uri="{FF2B5EF4-FFF2-40B4-BE49-F238E27FC236}">
                <a16:creationId xmlns:a16="http://schemas.microsoft.com/office/drawing/2014/main" id="{FA3C5ED1-6F24-DD42-8E40-CF43F844B608}"/>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D59EE032-5BD8-474F-952C-58F2649FF57B}"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31</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59395" name="Rectangle 2">
            <a:extLst>
              <a:ext uri="{FF2B5EF4-FFF2-40B4-BE49-F238E27FC236}">
                <a16:creationId xmlns:a16="http://schemas.microsoft.com/office/drawing/2014/main" id="{6E24FA14-8E5F-D74C-8127-67E0517407AF}"/>
              </a:ext>
            </a:extLst>
          </p:cNvPr>
          <p:cNvSpPr>
            <a:spLocks noGrp="1" noRot="1" noChangeAspect="1" noChangeArrowheads="1" noTextEdit="1"/>
          </p:cNvSpPr>
          <p:nvPr>
            <p:ph type="sldImg"/>
          </p:nvPr>
        </p:nvSpPr>
        <p:spPr>
          <a:ln/>
        </p:spPr>
      </p:sp>
      <p:sp>
        <p:nvSpPr>
          <p:cNvPr id="59396" name="Rectangle 3">
            <a:extLst>
              <a:ext uri="{FF2B5EF4-FFF2-40B4-BE49-F238E27FC236}">
                <a16:creationId xmlns:a16="http://schemas.microsoft.com/office/drawing/2014/main" id="{8269399F-40C3-8946-AE45-70BAB0048FC2}"/>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45881520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5">
            <a:extLst>
              <a:ext uri="{FF2B5EF4-FFF2-40B4-BE49-F238E27FC236}">
                <a16:creationId xmlns:a16="http://schemas.microsoft.com/office/drawing/2014/main" id="{CB9D83D8-D182-E545-9383-E9881FD3A231}"/>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097489E7-E300-C84A-909B-09F2463ED4FE}"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32</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60419" name="Rectangle 2">
            <a:extLst>
              <a:ext uri="{FF2B5EF4-FFF2-40B4-BE49-F238E27FC236}">
                <a16:creationId xmlns:a16="http://schemas.microsoft.com/office/drawing/2014/main" id="{7479AB5C-7F0A-AA40-90A7-15E1F9401A8A}"/>
              </a:ext>
            </a:extLst>
          </p:cNvPr>
          <p:cNvSpPr>
            <a:spLocks noGrp="1" noRot="1" noChangeAspect="1" noChangeArrowheads="1" noTextEdit="1"/>
          </p:cNvSpPr>
          <p:nvPr>
            <p:ph type="sldImg"/>
          </p:nvPr>
        </p:nvSpPr>
        <p:spPr>
          <a:ln/>
        </p:spPr>
      </p:sp>
      <p:sp>
        <p:nvSpPr>
          <p:cNvPr id="60420" name="Rectangle 3">
            <a:extLst>
              <a:ext uri="{FF2B5EF4-FFF2-40B4-BE49-F238E27FC236}">
                <a16:creationId xmlns:a16="http://schemas.microsoft.com/office/drawing/2014/main" id="{8FD9E95E-E334-2343-A9A7-7A0643E5F6A7}"/>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140604669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5">
            <a:extLst>
              <a:ext uri="{FF2B5EF4-FFF2-40B4-BE49-F238E27FC236}">
                <a16:creationId xmlns:a16="http://schemas.microsoft.com/office/drawing/2014/main" id="{1C57F41B-74B7-7547-A665-E648E4221059}"/>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8B63DF4B-E05E-BD49-A2EF-476A8F36219C}"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33</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61443" name="Rectangle 2">
            <a:extLst>
              <a:ext uri="{FF2B5EF4-FFF2-40B4-BE49-F238E27FC236}">
                <a16:creationId xmlns:a16="http://schemas.microsoft.com/office/drawing/2014/main" id="{67BC12E5-26BB-2E46-B346-333D1120D2C1}"/>
              </a:ext>
            </a:extLst>
          </p:cNvPr>
          <p:cNvSpPr>
            <a:spLocks noGrp="1" noRot="1" noChangeAspect="1" noChangeArrowheads="1" noTextEdit="1"/>
          </p:cNvSpPr>
          <p:nvPr>
            <p:ph type="sldImg"/>
          </p:nvPr>
        </p:nvSpPr>
        <p:spPr>
          <a:ln/>
        </p:spPr>
      </p:sp>
      <p:sp>
        <p:nvSpPr>
          <p:cNvPr id="61444" name="Rectangle 3">
            <a:extLst>
              <a:ext uri="{FF2B5EF4-FFF2-40B4-BE49-F238E27FC236}">
                <a16:creationId xmlns:a16="http://schemas.microsoft.com/office/drawing/2014/main" id="{B35DD4D1-B11C-7244-BA1E-955A56BBC992}"/>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366247862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5">
            <a:extLst>
              <a:ext uri="{FF2B5EF4-FFF2-40B4-BE49-F238E27FC236}">
                <a16:creationId xmlns:a16="http://schemas.microsoft.com/office/drawing/2014/main" id="{3D310CE4-9B81-DA48-9329-EAB0B11F0C0A}"/>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837C9283-49A9-2443-A6B9-2CCC03EAC92A}"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34</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62467" name="Rectangle 2">
            <a:extLst>
              <a:ext uri="{FF2B5EF4-FFF2-40B4-BE49-F238E27FC236}">
                <a16:creationId xmlns:a16="http://schemas.microsoft.com/office/drawing/2014/main" id="{30AF6875-1F7F-F74F-A696-C565B2A81868}"/>
              </a:ext>
            </a:extLst>
          </p:cNvPr>
          <p:cNvSpPr>
            <a:spLocks noGrp="1" noRot="1" noChangeAspect="1" noChangeArrowheads="1" noTextEdit="1"/>
          </p:cNvSpPr>
          <p:nvPr>
            <p:ph type="sldImg"/>
          </p:nvPr>
        </p:nvSpPr>
        <p:spPr>
          <a:ln/>
        </p:spPr>
      </p:sp>
      <p:sp>
        <p:nvSpPr>
          <p:cNvPr id="62468" name="Rectangle 3">
            <a:extLst>
              <a:ext uri="{FF2B5EF4-FFF2-40B4-BE49-F238E27FC236}">
                <a16:creationId xmlns:a16="http://schemas.microsoft.com/office/drawing/2014/main" id="{0CF9904E-8798-F44A-8C1A-3CE50F87E56B}"/>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177511677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5">
            <a:extLst>
              <a:ext uri="{FF2B5EF4-FFF2-40B4-BE49-F238E27FC236}">
                <a16:creationId xmlns:a16="http://schemas.microsoft.com/office/drawing/2014/main" id="{C44197D4-1313-6142-A30E-5652FACF8A52}"/>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551A949E-AE22-FC45-9B32-CB37C4584B41}"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35</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63491" name="Rectangle 2">
            <a:extLst>
              <a:ext uri="{FF2B5EF4-FFF2-40B4-BE49-F238E27FC236}">
                <a16:creationId xmlns:a16="http://schemas.microsoft.com/office/drawing/2014/main" id="{71748C85-5CA8-EF4C-A837-5FB071CAE2DF}"/>
              </a:ext>
            </a:extLst>
          </p:cNvPr>
          <p:cNvSpPr>
            <a:spLocks noGrp="1" noRot="1" noChangeAspect="1" noChangeArrowheads="1" noTextEdit="1"/>
          </p:cNvSpPr>
          <p:nvPr>
            <p:ph type="sldImg"/>
          </p:nvPr>
        </p:nvSpPr>
        <p:spPr>
          <a:ln/>
        </p:spPr>
      </p:sp>
      <p:sp>
        <p:nvSpPr>
          <p:cNvPr id="63492" name="Rectangle 3">
            <a:extLst>
              <a:ext uri="{FF2B5EF4-FFF2-40B4-BE49-F238E27FC236}">
                <a16:creationId xmlns:a16="http://schemas.microsoft.com/office/drawing/2014/main" id="{181E7B25-78BD-064F-933D-F0061D839489}"/>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79093223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5">
            <a:extLst>
              <a:ext uri="{FF2B5EF4-FFF2-40B4-BE49-F238E27FC236}">
                <a16:creationId xmlns:a16="http://schemas.microsoft.com/office/drawing/2014/main" id="{52B2909B-9368-9B40-A77C-F247430569B3}"/>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FF5D2201-2DB9-3847-A2D0-E8DF25933022}"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36</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64515" name="Rectangle 2">
            <a:extLst>
              <a:ext uri="{FF2B5EF4-FFF2-40B4-BE49-F238E27FC236}">
                <a16:creationId xmlns:a16="http://schemas.microsoft.com/office/drawing/2014/main" id="{9741322B-F694-7540-8E40-9F6C882F0F66}"/>
              </a:ext>
            </a:extLst>
          </p:cNvPr>
          <p:cNvSpPr>
            <a:spLocks noGrp="1" noRot="1" noChangeAspect="1" noChangeArrowheads="1" noTextEdit="1"/>
          </p:cNvSpPr>
          <p:nvPr>
            <p:ph type="sldImg"/>
          </p:nvPr>
        </p:nvSpPr>
        <p:spPr>
          <a:ln/>
        </p:spPr>
      </p:sp>
      <p:sp>
        <p:nvSpPr>
          <p:cNvPr id="64516" name="Rectangle 3">
            <a:extLst>
              <a:ext uri="{FF2B5EF4-FFF2-40B4-BE49-F238E27FC236}">
                <a16:creationId xmlns:a16="http://schemas.microsoft.com/office/drawing/2014/main" id="{A0935872-2C02-9F43-865C-47940871FD55}"/>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411658762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5">
            <a:extLst>
              <a:ext uri="{FF2B5EF4-FFF2-40B4-BE49-F238E27FC236}">
                <a16:creationId xmlns:a16="http://schemas.microsoft.com/office/drawing/2014/main" id="{891D082B-673C-6240-8B61-F31FA3308097}"/>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850E13EF-E850-1F4B-BC0C-60D28627BA9C}"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37</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65539" name="Rectangle 2">
            <a:extLst>
              <a:ext uri="{FF2B5EF4-FFF2-40B4-BE49-F238E27FC236}">
                <a16:creationId xmlns:a16="http://schemas.microsoft.com/office/drawing/2014/main" id="{77621A0A-481B-E246-877E-7FD42875DEBB}"/>
              </a:ext>
            </a:extLst>
          </p:cNvPr>
          <p:cNvSpPr>
            <a:spLocks noGrp="1" noRot="1" noChangeAspect="1" noChangeArrowheads="1" noTextEdit="1"/>
          </p:cNvSpPr>
          <p:nvPr>
            <p:ph type="sldImg"/>
          </p:nvPr>
        </p:nvSpPr>
        <p:spPr>
          <a:ln/>
        </p:spPr>
      </p:sp>
      <p:sp>
        <p:nvSpPr>
          <p:cNvPr id="65540" name="Rectangle 3">
            <a:extLst>
              <a:ext uri="{FF2B5EF4-FFF2-40B4-BE49-F238E27FC236}">
                <a16:creationId xmlns:a16="http://schemas.microsoft.com/office/drawing/2014/main" id="{E32D4C6F-66AD-044D-8206-2EB377E2D973}"/>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150573888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5">
            <a:extLst>
              <a:ext uri="{FF2B5EF4-FFF2-40B4-BE49-F238E27FC236}">
                <a16:creationId xmlns:a16="http://schemas.microsoft.com/office/drawing/2014/main" id="{64533AF2-64CD-364C-985D-E9BF26A93A3F}"/>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4845D1DA-28B1-1D4C-A862-00A1C8830A6D}"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38</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66563" name="Rectangle 2">
            <a:extLst>
              <a:ext uri="{FF2B5EF4-FFF2-40B4-BE49-F238E27FC236}">
                <a16:creationId xmlns:a16="http://schemas.microsoft.com/office/drawing/2014/main" id="{DF9EEA52-3E9E-6B4E-B0BB-79D657053B10}"/>
              </a:ext>
            </a:extLst>
          </p:cNvPr>
          <p:cNvSpPr>
            <a:spLocks noGrp="1" noRot="1" noChangeAspect="1" noChangeArrowheads="1" noTextEdit="1"/>
          </p:cNvSpPr>
          <p:nvPr>
            <p:ph type="sldImg"/>
          </p:nvPr>
        </p:nvSpPr>
        <p:spPr>
          <a:ln/>
        </p:spPr>
      </p:sp>
      <p:sp>
        <p:nvSpPr>
          <p:cNvPr id="66564" name="Rectangle 3">
            <a:extLst>
              <a:ext uri="{FF2B5EF4-FFF2-40B4-BE49-F238E27FC236}">
                <a16:creationId xmlns:a16="http://schemas.microsoft.com/office/drawing/2014/main" id="{41949878-894A-A14A-B3B0-0606AD19703B}"/>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115006907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5">
            <a:extLst>
              <a:ext uri="{FF2B5EF4-FFF2-40B4-BE49-F238E27FC236}">
                <a16:creationId xmlns:a16="http://schemas.microsoft.com/office/drawing/2014/main" id="{64533AF2-64CD-364C-985D-E9BF26A93A3F}"/>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4845D1DA-28B1-1D4C-A862-00A1C8830A6D}"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39</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66563" name="Rectangle 2">
            <a:extLst>
              <a:ext uri="{FF2B5EF4-FFF2-40B4-BE49-F238E27FC236}">
                <a16:creationId xmlns:a16="http://schemas.microsoft.com/office/drawing/2014/main" id="{DF9EEA52-3E9E-6B4E-B0BB-79D657053B10}"/>
              </a:ext>
            </a:extLst>
          </p:cNvPr>
          <p:cNvSpPr>
            <a:spLocks noGrp="1" noRot="1" noChangeAspect="1" noChangeArrowheads="1" noTextEdit="1"/>
          </p:cNvSpPr>
          <p:nvPr>
            <p:ph type="sldImg"/>
          </p:nvPr>
        </p:nvSpPr>
        <p:spPr>
          <a:ln/>
        </p:spPr>
      </p:sp>
      <p:sp>
        <p:nvSpPr>
          <p:cNvPr id="66564" name="Rectangle 3">
            <a:extLst>
              <a:ext uri="{FF2B5EF4-FFF2-40B4-BE49-F238E27FC236}">
                <a16:creationId xmlns:a16="http://schemas.microsoft.com/office/drawing/2014/main" id="{41949878-894A-A14A-B3B0-0606AD19703B}"/>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390917994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5">
            <a:extLst>
              <a:ext uri="{FF2B5EF4-FFF2-40B4-BE49-F238E27FC236}">
                <a16:creationId xmlns:a16="http://schemas.microsoft.com/office/drawing/2014/main" id="{89A2766D-E08A-054B-B2B1-C843B07A6AEF}"/>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B4AD261C-37E3-7244-8352-F1932070AD61}"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40</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67587" name="Rectangle 2">
            <a:extLst>
              <a:ext uri="{FF2B5EF4-FFF2-40B4-BE49-F238E27FC236}">
                <a16:creationId xmlns:a16="http://schemas.microsoft.com/office/drawing/2014/main" id="{B3902035-E63B-CC44-8A1F-B3F883DF1BE2}"/>
              </a:ext>
            </a:extLst>
          </p:cNvPr>
          <p:cNvSpPr>
            <a:spLocks noGrp="1" noRot="1" noChangeAspect="1" noChangeArrowheads="1" noTextEdit="1"/>
          </p:cNvSpPr>
          <p:nvPr>
            <p:ph type="sldImg"/>
          </p:nvPr>
        </p:nvSpPr>
        <p:spPr>
          <a:ln/>
        </p:spPr>
      </p:sp>
      <p:sp>
        <p:nvSpPr>
          <p:cNvPr id="67588" name="Rectangle 3">
            <a:extLst>
              <a:ext uri="{FF2B5EF4-FFF2-40B4-BE49-F238E27FC236}">
                <a16:creationId xmlns:a16="http://schemas.microsoft.com/office/drawing/2014/main" id="{8BA12130-7020-C143-A76E-6A63142BC430}"/>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26771259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5">
            <a:extLst>
              <a:ext uri="{FF2B5EF4-FFF2-40B4-BE49-F238E27FC236}">
                <a16:creationId xmlns:a16="http://schemas.microsoft.com/office/drawing/2014/main" id="{485A6BAA-67BD-1D4E-90A1-742A52491007}"/>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76DAB149-45DF-F442-A474-24CB22141AA9}"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4</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48131" name="Rectangle 2">
            <a:extLst>
              <a:ext uri="{FF2B5EF4-FFF2-40B4-BE49-F238E27FC236}">
                <a16:creationId xmlns:a16="http://schemas.microsoft.com/office/drawing/2014/main" id="{5691E6A1-458B-8E44-B9B9-0F1A6B47AFA9}"/>
              </a:ext>
            </a:extLst>
          </p:cNvPr>
          <p:cNvSpPr>
            <a:spLocks noGrp="1" noRot="1" noChangeAspect="1" noChangeArrowheads="1" noTextEdit="1"/>
          </p:cNvSpPr>
          <p:nvPr>
            <p:ph type="sldImg"/>
          </p:nvPr>
        </p:nvSpPr>
        <p:spPr>
          <a:ln/>
        </p:spPr>
      </p:sp>
      <p:sp>
        <p:nvSpPr>
          <p:cNvPr id="48132" name="Rectangle 3">
            <a:extLst>
              <a:ext uri="{FF2B5EF4-FFF2-40B4-BE49-F238E27FC236}">
                <a16:creationId xmlns:a16="http://schemas.microsoft.com/office/drawing/2014/main" id="{EF7D301C-5163-254D-9A3C-6409B3B4F012}"/>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166969989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5">
            <a:extLst>
              <a:ext uri="{FF2B5EF4-FFF2-40B4-BE49-F238E27FC236}">
                <a16:creationId xmlns:a16="http://schemas.microsoft.com/office/drawing/2014/main" id="{35782FA8-625D-1643-BB4A-E3E2A90F5A07}"/>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4229E753-5D06-5945-929F-D6DBD59E1476}"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41</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68611" name="Rectangle 2">
            <a:extLst>
              <a:ext uri="{FF2B5EF4-FFF2-40B4-BE49-F238E27FC236}">
                <a16:creationId xmlns:a16="http://schemas.microsoft.com/office/drawing/2014/main" id="{8631600D-44D0-0847-BAAF-1B05A75F5372}"/>
              </a:ext>
            </a:extLst>
          </p:cNvPr>
          <p:cNvSpPr>
            <a:spLocks noGrp="1" noRot="1" noChangeAspect="1" noChangeArrowheads="1" noTextEdit="1"/>
          </p:cNvSpPr>
          <p:nvPr>
            <p:ph type="sldImg"/>
          </p:nvPr>
        </p:nvSpPr>
        <p:spPr>
          <a:ln/>
        </p:spPr>
      </p:sp>
      <p:sp>
        <p:nvSpPr>
          <p:cNvPr id="68612" name="Rectangle 3">
            <a:extLst>
              <a:ext uri="{FF2B5EF4-FFF2-40B4-BE49-F238E27FC236}">
                <a16:creationId xmlns:a16="http://schemas.microsoft.com/office/drawing/2014/main" id="{24DD63BA-A30B-6C49-B8F6-B5EA6E3152D4}"/>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403927309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5">
            <a:extLst>
              <a:ext uri="{FF2B5EF4-FFF2-40B4-BE49-F238E27FC236}">
                <a16:creationId xmlns:a16="http://schemas.microsoft.com/office/drawing/2014/main" id="{36D23325-F2DD-844D-B665-1F102260F930}"/>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106DDE2F-2543-044C-A188-205D13CD88C4}"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42</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69635" name="Slide Image Placeholder 1">
            <a:extLst>
              <a:ext uri="{FF2B5EF4-FFF2-40B4-BE49-F238E27FC236}">
                <a16:creationId xmlns:a16="http://schemas.microsoft.com/office/drawing/2014/main" id="{C15FB254-11F0-6143-A122-17CE8D0A4984}"/>
              </a:ext>
            </a:extLst>
          </p:cNvPr>
          <p:cNvSpPr>
            <a:spLocks noGrp="1" noRot="1" noChangeAspect="1" noTextEdit="1"/>
          </p:cNvSpPr>
          <p:nvPr>
            <p:ph type="sldImg"/>
          </p:nvPr>
        </p:nvSpPr>
        <p:spPr>
          <a:ln/>
        </p:spPr>
      </p:sp>
      <p:sp>
        <p:nvSpPr>
          <p:cNvPr id="69636" name="Notes Placeholder 2">
            <a:extLst>
              <a:ext uri="{FF2B5EF4-FFF2-40B4-BE49-F238E27FC236}">
                <a16:creationId xmlns:a16="http://schemas.microsoft.com/office/drawing/2014/main" id="{C417F381-886B-1B43-8C28-9670A0DA160F}"/>
              </a:ext>
            </a:extLst>
          </p:cNvPr>
          <p:cNvSpPr>
            <a:spLocks noGrp="1"/>
          </p:cNvSpPr>
          <p:nvPr>
            <p:ph type="body" idx="1"/>
          </p:nvPr>
        </p:nvSpPr>
        <p:spPr>
          <a:noFill/>
        </p:spPr>
        <p:txBody>
          <a:bodyPr/>
          <a:lstStyle/>
          <a:p>
            <a:endParaRPr lang="en-US" altLang="en-CN">
              <a:cs typeface="Arial" panose="020B0604020202020204" pitchFamily="34" charset="0"/>
            </a:endParaRPr>
          </a:p>
        </p:txBody>
      </p:sp>
      <p:sp>
        <p:nvSpPr>
          <p:cNvPr id="69637" name="Slide Number Placeholder 3">
            <a:extLst>
              <a:ext uri="{FF2B5EF4-FFF2-40B4-BE49-F238E27FC236}">
                <a16:creationId xmlns:a16="http://schemas.microsoft.com/office/drawing/2014/main" id="{4D81C28B-5DF8-0240-BA00-21D6F71351F9}"/>
              </a:ext>
            </a:extLst>
          </p:cNvPr>
          <p:cNvSpPr txBox="1">
            <a:spLocks noGrp="1"/>
          </p:cNvSpPr>
          <p:nvPr/>
        </p:nvSpPr>
        <p:spPr bwMode="auto">
          <a:xfrm>
            <a:off x="4022725" y="9745663"/>
            <a:ext cx="3076575"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0050" tIns="0" rIns="20050" bIns="0" anchor="b"/>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7220AD39-157D-B043-9EAE-34984739F14F}"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42</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9664128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5">
            <a:extLst>
              <a:ext uri="{FF2B5EF4-FFF2-40B4-BE49-F238E27FC236}">
                <a16:creationId xmlns:a16="http://schemas.microsoft.com/office/drawing/2014/main" id="{EC434962-288E-194C-B9D5-D5A03D270E48}"/>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E1F67F0A-4E82-F541-A56C-85DF5B588817}"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43</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70659" name="Rectangle 5">
            <a:extLst>
              <a:ext uri="{FF2B5EF4-FFF2-40B4-BE49-F238E27FC236}">
                <a16:creationId xmlns:a16="http://schemas.microsoft.com/office/drawing/2014/main" id="{B717DDDA-79A0-CF41-B03F-28BF1F89CDB2}"/>
              </a:ext>
            </a:extLst>
          </p:cNvPr>
          <p:cNvSpPr txBox="1">
            <a:spLocks noGrp="1" noChangeArrowheads="1"/>
          </p:cNvSpPr>
          <p:nvPr/>
        </p:nvSpPr>
        <p:spPr bwMode="auto">
          <a:xfrm>
            <a:off x="4022725" y="9745663"/>
            <a:ext cx="3076575"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0050" tIns="0" rIns="20050" bIns="0" anchor="b"/>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BCF1146F-6BA9-6741-914E-4EA4E84A5A96}"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43</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70660" name="Rectangle 2">
            <a:extLst>
              <a:ext uri="{FF2B5EF4-FFF2-40B4-BE49-F238E27FC236}">
                <a16:creationId xmlns:a16="http://schemas.microsoft.com/office/drawing/2014/main" id="{9F07B203-FE37-B743-8837-A2D068F65F4E}"/>
              </a:ext>
            </a:extLst>
          </p:cNvPr>
          <p:cNvSpPr>
            <a:spLocks noGrp="1" noRot="1" noChangeAspect="1" noChangeArrowheads="1" noTextEdit="1"/>
          </p:cNvSpPr>
          <p:nvPr>
            <p:ph type="sldImg"/>
          </p:nvPr>
        </p:nvSpPr>
        <p:spPr>
          <a:ln/>
        </p:spPr>
      </p:sp>
      <p:sp>
        <p:nvSpPr>
          <p:cNvPr id="70661" name="Rectangle 3">
            <a:extLst>
              <a:ext uri="{FF2B5EF4-FFF2-40B4-BE49-F238E27FC236}">
                <a16:creationId xmlns:a16="http://schemas.microsoft.com/office/drawing/2014/main" id="{461CB283-956A-B04A-B520-CA8FB33BDB9F}"/>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59856410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5">
            <a:extLst>
              <a:ext uri="{FF2B5EF4-FFF2-40B4-BE49-F238E27FC236}">
                <a16:creationId xmlns:a16="http://schemas.microsoft.com/office/drawing/2014/main" id="{35FFCAE1-D19C-1145-895A-2FBA8C72E34F}"/>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3DDDB9E0-F0B3-F446-93A1-8A4980119049}"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44</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71683" name="Slide Image Placeholder 1">
            <a:extLst>
              <a:ext uri="{FF2B5EF4-FFF2-40B4-BE49-F238E27FC236}">
                <a16:creationId xmlns:a16="http://schemas.microsoft.com/office/drawing/2014/main" id="{B2BEB112-C087-AF44-9AD5-904D467FFCDB}"/>
              </a:ext>
            </a:extLst>
          </p:cNvPr>
          <p:cNvSpPr>
            <a:spLocks noGrp="1" noRot="1" noChangeAspect="1" noTextEdit="1"/>
          </p:cNvSpPr>
          <p:nvPr>
            <p:ph type="sldImg"/>
          </p:nvPr>
        </p:nvSpPr>
        <p:spPr>
          <a:ln/>
        </p:spPr>
      </p:sp>
      <p:sp>
        <p:nvSpPr>
          <p:cNvPr id="71684" name="Notes Placeholder 2">
            <a:extLst>
              <a:ext uri="{FF2B5EF4-FFF2-40B4-BE49-F238E27FC236}">
                <a16:creationId xmlns:a16="http://schemas.microsoft.com/office/drawing/2014/main" id="{B82041EA-2AA4-D646-AE07-CE8D56483500}"/>
              </a:ext>
            </a:extLst>
          </p:cNvPr>
          <p:cNvSpPr>
            <a:spLocks noGrp="1"/>
          </p:cNvSpPr>
          <p:nvPr>
            <p:ph type="body" idx="1"/>
          </p:nvPr>
        </p:nvSpPr>
        <p:spPr>
          <a:noFill/>
        </p:spPr>
        <p:txBody>
          <a:bodyPr/>
          <a:lstStyle/>
          <a:p>
            <a:endParaRPr lang="en-US" altLang="en-CN">
              <a:cs typeface="Arial" panose="020B0604020202020204" pitchFamily="34" charset="0"/>
            </a:endParaRPr>
          </a:p>
        </p:txBody>
      </p:sp>
      <p:sp>
        <p:nvSpPr>
          <p:cNvPr id="71685" name="Slide Number Placeholder 3">
            <a:extLst>
              <a:ext uri="{FF2B5EF4-FFF2-40B4-BE49-F238E27FC236}">
                <a16:creationId xmlns:a16="http://schemas.microsoft.com/office/drawing/2014/main" id="{CF231BFB-BEEF-914C-863F-CBE4C010D4BB}"/>
              </a:ext>
            </a:extLst>
          </p:cNvPr>
          <p:cNvSpPr txBox="1">
            <a:spLocks noGrp="1"/>
          </p:cNvSpPr>
          <p:nvPr/>
        </p:nvSpPr>
        <p:spPr bwMode="auto">
          <a:xfrm>
            <a:off x="4022725" y="9745663"/>
            <a:ext cx="3076575"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0050" tIns="0" rIns="20050" bIns="0" anchor="b"/>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E4799B41-C127-6A48-B746-2298D35A9A7A}"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44</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7104766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5">
            <a:extLst>
              <a:ext uri="{FF2B5EF4-FFF2-40B4-BE49-F238E27FC236}">
                <a16:creationId xmlns:a16="http://schemas.microsoft.com/office/drawing/2014/main" id="{B5180B82-2F63-B542-AF6B-19B9886310DA}"/>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B5CABDC0-6837-0F47-A02D-EBAC5E4858E8}"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45</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72707" name="Slide Image Placeholder 1">
            <a:extLst>
              <a:ext uri="{FF2B5EF4-FFF2-40B4-BE49-F238E27FC236}">
                <a16:creationId xmlns:a16="http://schemas.microsoft.com/office/drawing/2014/main" id="{B9C7EAAB-69A0-8A43-B2A6-8418F4ADC205}"/>
              </a:ext>
            </a:extLst>
          </p:cNvPr>
          <p:cNvSpPr>
            <a:spLocks noGrp="1" noRot="1" noChangeAspect="1" noTextEdit="1"/>
          </p:cNvSpPr>
          <p:nvPr>
            <p:ph type="sldImg"/>
          </p:nvPr>
        </p:nvSpPr>
        <p:spPr>
          <a:ln/>
        </p:spPr>
      </p:sp>
      <p:sp>
        <p:nvSpPr>
          <p:cNvPr id="72708" name="Notes Placeholder 2">
            <a:extLst>
              <a:ext uri="{FF2B5EF4-FFF2-40B4-BE49-F238E27FC236}">
                <a16:creationId xmlns:a16="http://schemas.microsoft.com/office/drawing/2014/main" id="{51D17C9E-5741-AF40-B562-EF0ECB79A63E}"/>
              </a:ext>
            </a:extLst>
          </p:cNvPr>
          <p:cNvSpPr>
            <a:spLocks noGrp="1"/>
          </p:cNvSpPr>
          <p:nvPr>
            <p:ph type="body" idx="1"/>
          </p:nvPr>
        </p:nvSpPr>
        <p:spPr>
          <a:noFill/>
        </p:spPr>
        <p:txBody>
          <a:bodyPr/>
          <a:lstStyle/>
          <a:p>
            <a:endParaRPr lang="en-US" altLang="en-CN">
              <a:cs typeface="Arial" panose="020B0604020202020204" pitchFamily="34" charset="0"/>
            </a:endParaRPr>
          </a:p>
        </p:txBody>
      </p:sp>
      <p:sp>
        <p:nvSpPr>
          <p:cNvPr id="72709" name="Slide Number Placeholder 3">
            <a:extLst>
              <a:ext uri="{FF2B5EF4-FFF2-40B4-BE49-F238E27FC236}">
                <a16:creationId xmlns:a16="http://schemas.microsoft.com/office/drawing/2014/main" id="{B98691B2-5975-2746-851B-84654C3DBB3B}"/>
              </a:ext>
            </a:extLst>
          </p:cNvPr>
          <p:cNvSpPr txBox="1">
            <a:spLocks noGrp="1"/>
          </p:cNvSpPr>
          <p:nvPr/>
        </p:nvSpPr>
        <p:spPr bwMode="auto">
          <a:xfrm>
            <a:off x="4022725" y="9745663"/>
            <a:ext cx="3076575"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0050" tIns="0" rIns="20050" bIns="0" anchor="b"/>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056AFB3D-630D-A346-8E25-C24FB4D4DDD0}"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45</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8145648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5">
            <a:extLst>
              <a:ext uri="{FF2B5EF4-FFF2-40B4-BE49-F238E27FC236}">
                <a16:creationId xmlns:a16="http://schemas.microsoft.com/office/drawing/2014/main" id="{388F1CBB-D385-A54A-A0E8-7051C57D8E39}"/>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B34B7879-1FAD-A54B-979E-57B2070BC61D}"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46</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73731" name="Rectangle 5">
            <a:extLst>
              <a:ext uri="{FF2B5EF4-FFF2-40B4-BE49-F238E27FC236}">
                <a16:creationId xmlns:a16="http://schemas.microsoft.com/office/drawing/2014/main" id="{C719C512-CFF1-FB48-8496-580A0A54E12D}"/>
              </a:ext>
            </a:extLst>
          </p:cNvPr>
          <p:cNvSpPr txBox="1">
            <a:spLocks noGrp="1" noChangeArrowheads="1"/>
          </p:cNvSpPr>
          <p:nvPr/>
        </p:nvSpPr>
        <p:spPr bwMode="auto">
          <a:xfrm>
            <a:off x="4022725" y="9745663"/>
            <a:ext cx="3076575"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0050" tIns="0" rIns="20050" bIns="0" anchor="b"/>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DD03983C-03F1-E04F-B1F1-14BE8C77257E}"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46</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73732" name="Rectangle 2">
            <a:extLst>
              <a:ext uri="{FF2B5EF4-FFF2-40B4-BE49-F238E27FC236}">
                <a16:creationId xmlns:a16="http://schemas.microsoft.com/office/drawing/2014/main" id="{D0F37564-BF77-B44A-AA66-C931766185CD}"/>
              </a:ext>
            </a:extLst>
          </p:cNvPr>
          <p:cNvSpPr>
            <a:spLocks noGrp="1" noRot="1" noChangeAspect="1" noChangeArrowheads="1" noTextEdit="1"/>
          </p:cNvSpPr>
          <p:nvPr>
            <p:ph type="sldImg"/>
          </p:nvPr>
        </p:nvSpPr>
        <p:spPr>
          <a:ln/>
        </p:spPr>
      </p:sp>
      <p:sp>
        <p:nvSpPr>
          <p:cNvPr id="73733" name="Rectangle 3">
            <a:extLst>
              <a:ext uri="{FF2B5EF4-FFF2-40B4-BE49-F238E27FC236}">
                <a16:creationId xmlns:a16="http://schemas.microsoft.com/office/drawing/2014/main" id="{C70C9847-A26E-B94F-9763-47EA59BEA1FE}"/>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311410231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5">
            <a:extLst>
              <a:ext uri="{FF2B5EF4-FFF2-40B4-BE49-F238E27FC236}">
                <a16:creationId xmlns:a16="http://schemas.microsoft.com/office/drawing/2014/main" id="{10B1CA95-CDCD-F346-8C3D-893A6E931F57}"/>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8745A70A-1F3C-D044-A211-944191056463}"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47</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74755" name="Slide Image Placeholder 1">
            <a:extLst>
              <a:ext uri="{FF2B5EF4-FFF2-40B4-BE49-F238E27FC236}">
                <a16:creationId xmlns:a16="http://schemas.microsoft.com/office/drawing/2014/main" id="{02872529-0E83-AD45-BD51-91659123449A}"/>
              </a:ext>
            </a:extLst>
          </p:cNvPr>
          <p:cNvSpPr>
            <a:spLocks noGrp="1" noRot="1" noChangeAspect="1" noTextEdit="1"/>
          </p:cNvSpPr>
          <p:nvPr>
            <p:ph type="sldImg"/>
          </p:nvPr>
        </p:nvSpPr>
        <p:spPr>
          <a:ln/>
        </p:spPr>
      </p:sp>
      <p:sp>
        <p:nvSpPr>
          <p:cNvPr id="74756" name="Notes Placeholder 2">
            <a:extLst>
              <a:ext uri="{FF2B5EF4-FFF2-40B4-BE49-F238E27FC236}">
                <a16:creationId xmlns:a16="http://schemas.microsoft.com/office/drawing/2014/main" id="{3D79B7E5-AC74-5F4B-A689-7B8AF0957747}"/>
              </a:ext>
            </a:extLst>
          </p:cNvPr>
          <p:cNvSpPr>
            <a:spLocks noGrp="1"/>
          </p:cNvSpPr>
          <p:nvPr>
            <p:ph type="body" idx="1"/>
          </p:nvPr>
        </p:nvSpPr>
        <p:spPr>
          <a:noFill/>
        </p:spPr>
        <p:txBody>
          <a:bodyPr/>
          <a:lstStyle/>
          <a:p>
            <a:endParaRPr lang="en-US" altLang="en-CN">
              <a:cs typeface="Arial" panose="020B0604020202020204" pitchFamily="34" charset="0"/>
            </a:endParaRPr>
          </a:p>
        </p:txBody>
      </p:sp>
      <p:sp>
        <p:nvSpPr>
          <p:cNvPr id="74757" name="Slide Number Placeholder 3">
            <a:extLst>
              <a:ext uri="{FF2B5EF4-FFF2-40B4-BE49-F238E27FC236}">
                <a16:creationId xmlns:a16="http://schemas.microsoft.com/office/drawing/2014/main" id="{B9F9C08B-A329-B647-B5A5-AB98CE055DA4}"/>
              </a:ext>
            </a:extLst>
          </p:cNvPr>
          <p:cNvSpPr txBox="1">
            <a:spLocks noGrp="1"/>
          </p:cNvSpPr>
          <p:nvPr/>
        </p:nvSpPr>
        <p:spPr bwMode="auto">
          <a:xfrm>
            <a:off x="4022725" y="9745663"/>
            <a:ext cx="3076575"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0050" tIns="0" rIns="20050" bIns="0" anchor="b"/>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68C4969B-181A-F04F-AEB7-0B7BBB0703D0}"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47</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9334128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5">
            <a:extLst>
              <a:ext uri="{FF2B5EF4-FFF2-40B4-BE49-F238E27FC236}">
                <a16:creationId xmlns:a16="http://schemas.microsoft.com/office/drawing/2014/main" id="{292A69B3-5704-7946-BCA6-696C6E809CAD}"/>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45D964CC-DCBD-954D-A5CA-A2C3123F7392}"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48</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75779" name="Rectangle 2">
            <a:extLst>
              <a:ext uri="{FF2B5EF4-FFF2-40B4-BE49-F238E27FC236}">
                <a16:creationId xmlns:a16="http://schemas.microsoft.com/office/drawing/2014/main" id="{AB20D18E-A06D-3347-A7FE-5DECD17DC304}"/>
              </a:ext>
            </a:extLst>
          </p:cNvPr>
          <p:cNvSpPr>
            <a:spLocks noGrp="1" noRot="1" noChangeAspect="1" noChangeArrowheads="1" noTextEdit="1"/>
          </p:cNvSpPr>
          <p:nvPr>
            <p:ph type="sldImg"/>
          </p:nvPr>
        </p:nvSpPr>
        <p:spPr>
          <a:ln/>
        </p:spPr>
      </p:sp>
      <p:sp>
        <p:nvSpPr>
          <p:cNvPr id="75780" name="Rectangle 3">
            <a:extLst>
              <a:ext uri="{FF2B5EF4-FFF2-40B4-BE49-F238E27FC236}">
                <a16:creationId xmlns:a16="http://schemas.microsoft.com/office/drawing/2014/main" id="{59C5CC5D-EBBA-5A4A-A52E-38A6D3F87B48}"/>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140007863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5">
            <a:extLst>
              <a:ext uri="{FF2B5EF4-FFF2-40B4-BE49-F238E27FC236}">
                <a16:creationId xmlns:a16="http://schemas.microsoft.com/office/drawing/2014/main" id="{CE88E5BF-B253-FF43-9E38-95A37887118C}"/>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39FAAB8C-F149-3E4C-9A36-453749A1C948}"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49</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76803" name="Rectangle 2">
            <a:extLst>
              <a:ext uri="{FF2B5EF4-FFF2-40B4-BE49-F238E27FC236}">
                <a16:creationId xmlns:a16="http://schemas.microsoft.com/office/drawing/2014/main" id="{A7C44DCF-5A1A-B14F-BAB2-FE136F115E8D}"/>
              </a:ext>
            </a:extLst>
          </p:cNvPr>
          <p:cNvSpPr>
            <a:spLocks noGrp="1" noRot="1" noChangeAspect="1" noChangeArrowheads="1" noTextEdit="1"/>
          </p:cNvSpPr>
          <p:nvPr>
            <p:ph type="sldImg"/>
          </p:nvPr>
        </p:nvSpPr>
        <p:spPr>
          <a:ln/>
        </p:spPr>
      </p:sp>
      <p:sp>
        <p:nvSpPr>
          <p:cNvPr id="76804" name="Rectangle 3">
            <a:extLst>
              <a:ext uri="{FF2B5EF4-FFF2-40B4-BE49-F238E27FC236}">
                <a16:creationId xmlns:a16="http://schemas.microsoft.com/office/drawing/2014/main" id="{7BE39DAA-9632-7C47-A7BB-C213957579D4}"/>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115767351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5">
            <a:extLst>
              <a:ext uri="{FF2B5EF4-FFF2-40B4-BE49-F238E27FC236}">
                <a16:creationId xmlns:a16="http://schemas.microsoft.com/office/drawing/2014/main" id="{AE0D11C7-761C-0047-9917-D7FE291703DF}"/>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6EBA53D7-CF8B-7E4F-A81A-BF099B61DCEA}"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50</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77827" name="Rectangle 5">
            <a:extLst>
              <a:ext uri="{FF2B5EF4-FFF2-40B4-BE49-F238E27FC236}">
                <a16:creationId xmlns:a16="http://schemas.microsoft.com/office/drawing/2014/main" id="{193E31AD-8767-944E-888E-E2FA0A23BA61}"/>
              </a:ext>
            </a:extLst>
          </p:cNvPr>
          <p:cNvSpPr txBox="1">
            <a:spLocks noGrp="1" noChangeArrowheads="1"/>
          </p:cNvSpPr>
          <p:nvPr/>
        </p:nvSpPr>
        <p:spPr bwMode="auto">
          <a:xfrm>
            <a:off x="4022725" y="9745663"/>
            <a:ext cx="3076575"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0050" tIns="0" rIns="20050" bIns="0" anchor="b"/>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175291B0-50F4-0846-9F04-D56480E95145}"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50</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77828" name="Rectangle 2">
            <a:extLst>
              <a:ext uri="{FF2B5EF4-FFF2-40B4-BE49-F238E27FC236}">
                <a16:creationId xmlns:a16="http://schemas.microsoft.com/office/drawing/2014/main" id="{FC482D41-08A3-CD47-8740-C14E0D8E5DA2}"/>
              </a:ext>
            </a:extLst>
          </p:cNvPr>
          <p:cNvSpPr>
            <a:spLocks noGrp="1" noRot="1" noChangeAspect="1" noChangeArrowheads="1" noTextEdit="1"/>
          </p:cNvSpPr>
          <p:nvPr>
            <p:ph type="sldImg"/>
          </p:nvPr>
        </p:nvSpPr>
        <p:spPr>
          <a:ln/>
        </p:spPr>
      </p:sp>
      <p:sp>
        <p:nvSpPr>
          <p:cNvPr id="77829" name="Rectangle 3">
            <a:extLst>
              <a:ext uri="{FF2B5EF4-FFF2-40B4-BE49-F238E27FC236}">
                <a16:creationId xmlns:a16="http://schemas.microsoft.com/office/drawing/2014/main" id="{163A8F3D-F28F-9E40-849C-68DBA8B58E51}"/>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7677477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5">
            <a:extLst>
              <a:ext uri="{FF2B5EF4-FFF2-40B4-BE49-F238E27FC236}">
                <a16:creationId xmlns:a16="http://schemas.microsoft.com/office/drawing/2014/main" id="{649835F0-EF46-4A46-AC8C-A15ABFFC89AA}"/>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1A084523-78C9-2E46-98A0-66ED62D4F527}"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5</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49155" name="Rectangle 2">
            <a:extLst>
              <a:ext uri="{FF2B5EF4-FFF2-40B4-BE49-F238E27FC236}">
                <a16:creationId xmlns:a16="http://schemas.microsoft.com/office/drawing/2014/main" id="{AA820CDB-241F-7544-AB9B-45308D9E905B}"/>
              </a:ext>
            </a:extLst>
          </p:cNvPr>
          <p:cNvSpPr>
            <a:spLocks noGrp="1" noRot="1" noChangeAspect="1" noChangeArrowheads="1" noTextEdit="1"/>
          </p:cNvSpPr>
          <p:nvPr>
            <p:ph type="sldImg"/>
          </p:nvPr>
        </p:nvSpPr>
        <p:spPr>
          <a:ln/>
        </p:spPr>
      </p:sp>
      <p:sp>
        <p:nvSpPr>
          <p:cNvPr id="49156" name="Rectangle 3">
            <a:extLst>
              <a:ext uri="{FF2B5EF4-FFF2-40B4-BE49-F238E27FC236}">
                <a16:creationId xmlns:a16="http://schemas.microsoft.com/office/drawing/2014/main" id="{F6AEFA10-CFDC-A848-BAA8-12C8B4AF3CF9}"/>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57737853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5">
            <a:extLst>
              <a:ext uri="{FF2B5EF4-FFF2-40B4-BE49-F238E27FC236}">
                <a16:creationId xmlns:a16="http://schemas.microsoft.com/office/drawing/2014/main" id="{A0C24D32-BEBC-8F47-9B48-492468918D1B}"/>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68CE9DFD-5197-F94D-AD24-962961687CBB}"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51</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78851" name="Rectangle 2">
            <a:extLst>
              <a:ext uri="{FF2B5EF4-FFF2-40B4-BE49-F238E27FC236}">
                <a16:creationId xmlns:a16="http://schemas.microsoft.com/office/drawing/2014/main" id="{DFEE8F88-298E-EB4B-9B04-4326EDCB4D10}"/>
              </a:ext>
            </a:extLst>
          </p:cNvPr>
          <p:cNvSpPr>
            <a:spLocks noGrp="1" noRot="1" noChangeAspect="1" noChangeArrowheads="1" noTextEdit="1"/>
          </p:cNvSpPr>
          <p:nvPr>
            <p:ph type="sldImg"/>
          </p:nvPr>
        </p:nvSpPr>
        <p:spPr>
          <a:ln/>
        </p:spPr>
      </p:sp>
      <p:sp>
        <p:nvSpPr>
          <p:cNvPr id="78852" name="Rectangle 3">
            <a:extLst>
              <a:ext uri="{FF2B5EF4-FFF2-40B4-BE49-F238E27FC236}">
                <a16:creationId xmlns:a16="http://schemas.microsoft.com/office/drawing/2014/main" id="{C3B91CE3-5064-0547-B141-5A034045136E}"/>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141778527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5">
            <a:extLst>
              <a:ext uri="{FF2B5EF4-FFF2-40B4-BE49-F238E27FC236}">
                <a16:creationId xmlns:a16="http://schemas.microsoft.com/office/drawing/2014/main" id="{95F1F45B-71CE-634E-8B85-EA89FE9AD53B}"/>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DD268B44-953C-274E-A90A-DC3310BEC41C}"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52</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79875" name="Rectangle 2">
            <a:extLst>
              <a:ext uri="{FF2B5EF4-FFF2-40B4-BE49-F238E27FC236}">
                <a16:creationId xmlns:a16="http://schemas.microsoft.com/office/drawing/2014/main" id="{ACA35FEA-E22D-844F-94F6-D053C09ADD2E}"/>
              </a:ext>
            </a:extLst>
          </p:cNvPr>
          <p:cNvSpPr>
            <a:spLocks noGrp="1" noRot="1" noChangeAspect="1" noChangeArrowheads="1" noTextEdit="1"/>
          </p:cNvSpPr>
          <p:nvPr>
            <p:ph type="sldImg"/>
          </p:nvPr>
        </p:nvSpPr>
        <p:spPr>
          <a:ln/>
        </p:spPr>
      </p:sp>
      <p:sp>
        <p:nvSpPr>
          <p:cNvPr id="79876" name="Rectangle 3">
            <a:extLst>
              <a:ext uri="{FF2B5EF4-FFF2-40B4-BE49-F238E27FC236}">
                <a16:creationId xmlns:a16="http://schemas.microsoft.com/office/drawing/2014/main" id="{8690446F-EB01-9E48-A75D-5BF1D05A682E}"/>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151876214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5">
            <a:extLst>
              <a:ext uri="{FF2B5EF4-FFF2-40B4-BE49-F238E27FC236}">
                <a16:creationId xmlns:a16="http://schemas.microsoft.com/office/drawing/2014/main" id="{7C6488FD-88D5-2343-8514-9E59086C5B9A}"/>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7F968E41-566D-384E-AD7F-147EBC6820A2}"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53</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80899" name="Rectangle 2">
            <a:extLst>
              <a:ext uri="{FF2B5EF4-FFF2-40B4-BE49-F238E27FC236}">
                <a16:creationId xmlns:a16="http://schemas.microsoft.com/office/drawing/2014/main" id="{FFFEE5DB-5567-BB42-955E-5E278D75BC91}"/>
              </a:ext>
            </a:extLst>
          </p:cNvPr>
          <p:cNvSpPr>
            <a:spLocks noGrp="1" noRot="1" noChangeAspect="1" noChangeArrowheads="1" noTextEdit="1"/>
          </p:cNvSpPr>
          <p:nvPr>
            <p:ph type="sldImg"/>
          </p:nvPr>
        </p:nvSpPr>
        <p:spPr>
          <a:ln/>
        </p:spPr>
      </p:sp>
      <p:sp>
        <p:nvSpPr>
          <p:cNvPr id="80900" name="Rectangle 3">
            <a:extLst>
              <a:ext uri="{FF2B5EF4-FFF2-40B4-BE49-F238E27FC236}">
                <a16:creationId xmlns:a16="http://schemas.microsoft.com/office/drawing/2014/main" id="{A318577E-C6C0-DF47-A734-81EA8EF076FD}"/>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335365336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5">
            <a:extLst>
              <a:ext uri="{FF2B5EF4-FFF2-40B4-BE49-F238E27FC236}">
                <a16:creationId xmlns:a16="http://schemas.microsoft.com/office/drawing/2014/main" id="{98847551-F31C-D34E-BC2A-4A0BBB6C97F8}"/>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B0A58102-B119-1C44-80E6-68B9AB6B79F8}"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54</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81923" name="Rectangle 2">
            <a:extLst>
              <a:ext uri="{FF2B5EF4-FFF2-40B4-BE49-F238E27FC236}">
                <a16:creationId xmlns:a16="http://schemas.microsoft.com/office/drawing/2014/main" id="{F47B6266-D437-6E44-BCD6-B6952B8C6BC9}"/>
              </a:ext>
            </a:extLst>
          </p:cNvPr>
          <p:cNvSpPr>
            <a:spLocks noGrp="1" noRot="1" noChangeAspect="1" noChangeArrowheads="1" noTextEdit="1"/>
          </p:cNvSpPr>
          <p:nvPr>
            <p:ph type="sldImg"/>
          </p:nvPr>
        </p:nvSpPr>
        <p:spPr>
          <a:ln/>
        </p:spPr>
      </p:sp>
      <p:sp>
        <p:nvSpPr>
          <p:cNvPr id="81924" name="Rectangle 3">
            <a:extLst>
              <a:ext uri="{FF2B5EF4-FFF2-40B4-BE49-F238E27FC236}">
                <a16:creationId xmlns:a16="http://schemas.microsoft.com/office/drawing/2014/main" id="{2019578C-63E3-8745-84E3-30FC0828A27C}"/>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134609866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5">
            <a:extLst>
              <a:ext uri="{FF2B5EF4-FFF2-40B4-BE49-F238E27FC236}">
                <a16:creationId xmlns:a16="http://schemas.microsoft.com/office/drawing/2014/main" id="{CECF02E8-07D2-8741-8EB8-73E8AA9BBF95}"/>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C18B769C-F72E-FE47-8A38-BBAF50B8B53B}"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55</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82947" name="Rectangle 2">
            <a:extLst>
              <a:ext uri="{FF2B5EF4-FFF2-40B4-BE49-F238E27FC236}">
                <a16:creationId xmlns:a16="http://schemas.microsoft.com/office/drawing/2014/main" id="{9AC8F6C5-5A74-5540-A303-FD58856B7E4D}"/>
              </a:ext>
            </a:extLst>
          </p:cNvPr>
          <p:cNvSpPr>
            <a:spLocks noGrp="1" noRot="1" noChangeAspect="1" noChangeArrowheads="1" noTextEdit="1"/>
          </p:cNvSpPr>
          <p:nvPr>
            <p:ph type="sldImg"/>
          </p:nvPr>
        </p:nvSpPr>
        <p:spPr>
          <a:ln/>
        </p:spPr>
      </p:sp>
      <p:sp>
        <p:nvSpPr>
          <p:cNvPr id="82948" name="Rectangle 3">
            <a:extLst>
              <a:ext uri="{FF2B5EF4-FFF2-40B4-BE49-F238E27FC236}">
                <a16:creationId xmlns:a16="http://schemas.microsoft.com/office/drawing/2014/main" id="{BB98C27E-7440-F84D-AE25-1FC3DCF010D8}"/>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275809575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5">
            <a:extLst>
              <a:ext uri="{FF2B5EF4-FFF2-40B4-BE49-F238E27FC236}">
                <a16:creationId xmlns:a16="http://schemas.microsoft.com/office/drawing/2014/main" id="{95136B68-C1EC-894F-A879-04AF2C2342EC}"/>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E4AF1B96-B2C9-2941-8CAF-5117AB82F30A}"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56</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89091" name="Rectangle 2">
            <a:extLst>
              <a:ext uri="{FF2B5EF4-FFF2-40B4-BE49-F238E27FC236}">
                <a16:creationId xmlns:a16="http://schemas.microsoft.com/office/drawing/2014/main" id="{0A6E5E14-921E-0C4A-A7C5-96A974EFF812}"/>
              </a:ext>
            </a:extLst>
          </p:cNvPr>
          <p:cNvSpPr>
            <a:spLocks noGrp="1" noRot="1" noChangeAspect="1" noChangeArrowheads="1" noTextEdit="1"/>
          </p:cNvSpPr>
          <p:nvPr>
            <p:ph type="sldImg"/>
          </p:nvPr>
        </p:nvSpPr>
        <p:spPr>
          <a:ln/>
        </p:spPr>
      </p:sp>
      <p:sp>
        <p:nvSpPr>
          <p:cNvPr id="89092" name="Rectangle 3">
            <a:extLst>
              <a:ext uri="{FF2B5EF4-FFF2-40B4-BE49-F238E27FC236}">
                <a16:creationId xmlns:a16="http://schemas.microsoft.com/office/drawing/2014/main" id="{3821956E-A137-6346-B6EE-B443B21448CD}"/>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338461093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5">
            <a:extLst>
              <a:ext uri="{FF2B5EF4-FFF2-40B4-BE49-F238E27FC236}">
                <a16:creationId xmlns:a16="http://schemas.microsoft.com/office/drawing/2014/main" id="{485A6BAA-67BD-1D4E-90A1-742A52491007}"/>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76DAB149-45DF-F442-A474-24CB22141AA9}"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57</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48131" name="Rectangle 2">
            <a:extLst>
              <a:ext uri="{FF2B5EF4-FFF2-40B4-BE49-F238E27FC236}">
                <a16:creationId xmlns:a16="http://schemas.microsoft.com/office/drawing/2014/main" id="{5691E6A1-458B-8E44-B9B9-0F1A6B47AFA9}"/>
              </a:ext>
            </a:extLst>
          </p:cNvPr>
          <p:cNvSpPr>
            <a:spLocks noGrp="1" noRot="1" noChangeAspect="1" noChangeArrowheads="1" noTextEdit="1"/>
          </p:cNvSpPr>
          <p:nvPr>
            <p:ph type="sldImg"/>
          </p:nvPr>
        </p:nvSpPr>
        <p:spPr>
          <a:ln/>
        </p:spPr>
      </p:sp>
      <p:sp>
        <p:nvSpPr>
          <p:cNvPr id="48132" name="Rectangle 3">
            <a:extLst>
              <a:ext uri="{FF2B5EF4-FFF2-40B4-BE49-F238E27FC236}">
                <a16:creationId xmlns:a16="http://schemas.microsoft.com/office/drawing/2014/main" id="{EF7D301C-5163-254D-9A3C-6409B3B4F012}"/>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417325295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5">
            <a:extLst>
              <a:ext uri="{FF2B5EF4-FFF2-40B4-BE49-F238E27FC236}">
                <a16:creationId xmlns:a16="http://schemas.microsoft.com/office/drawing/2014/main" id="{485A6BAA-67BD-1D4E-90A1-742A52491007}"/>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76DAB149-45DF-F442-A474-24CB22141AA9}"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58</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48131" name="Rectangle 2">
            <a:extLst>
              <a:ext uri="{FF2B5EF4-FFF2-40B4-BE49-F238E27FC236}">
                <a16:creationId xmlns:a16="http://schemas.microsoft.com/office/drawing/2014/main" id="{5691E6A1-458B-8E44-B9B9-0F1A6B47AFA9}"/>
              </a:ext>
            </a:extLst>
          </p:cNvPr>
          <p:cNvSpPr>
            <a:spLocks noGrp="1" noRot="1" noChangeAspect="1" noChangeArrowheads="1" noTextEdit="1"/>
          </p:cNvSpPr>
          <p:nvPr>
            <p:ph type="sldImg"/>
          </p:nvPr>
        </p:nvSpPr>
        <p:spPr>
          <a:ln/>
        </p:spPr>
      </p:sp>
      <p:sp>
        <p:nvSpPr>
          <p:cNvPr id="48132" name="Rectangle 3">
            <a:extLst>
              <a:ext uri="{FF2B5EF4-FFF2-40B4-BE49-F238E27FC236}">
                <a16:creationId xmlns:a16="http://schemas.microsoft.com/office/drawing/2014/main" id="{EF7D301C-5163-254D-9A3C-6409B3B4F012}"/>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253479788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5">
            <a:extLst>
              <a:ext uri="{FF2B5EF4-FFF2-40B4-BE49-F238E27FC236}">
                <a16:creationId xmlns:a16="http://schemas.microsoft.com/office/drawing/2014/main" id="{485A6BAA-67BD-1D4E-90A1-742A52491007}"/>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76DAB149-45DF-F442-A474-24CB22141AA9}"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59</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48131" name="Rectangle 2">
            <a:extLst>
              <a:ext uri="{FF2B5EF4-FFF2-40B4-BE49-F238E27FC236}">
                <a16:creationId xmlns:a16="http://schemas.microsoft.com/office/drawing/2014/main" id="{5691E6A1-458B-8E44-B9B9-0F1A6B47AFA9}"/>
              </a:ext>
            </a:extLst>
          </p:cNvPr>
          <p:cNvSpPr>
            <a:spLocks noGrp="1" noRot="1" noChangeAspect="1" noChangeArrowheads="1" noTextEdit="1"/>
          </p:cNvSpPr>
          <p:nvPr>
            <p:ph type="sldImg"/>
          </p:nvPr>
        </p:nvSpPr>
        <p:spPr>
          <a:ln/>
        </p:spPr>
      </p:sp>
      <p:sp>
        <p:nvSpPr>
          <p:cNvPr id="48132" name="Rectangle 3">
            <a:extLst>
              <a:ext uri="{FF2B5EF4-FFF2-40B4-BE49-F238E27FC236}">
                <a16:creationId xmlns:a16="http://schemas.microsoft.com/office/drawing/2014/main" id="{EF7D301C-5163-254D-9A3C-6409B3B4F012}"/>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314333364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“historian James </a:t>
            </a:r>
            <a:r>
              <a:rPr lang="en-US" dirty="0" err="1"/>
              <a:t>Aho</a:t>
            </a:r>
            <a:r>
              <a:rPr lang="en-US" dirty="0"/>
              <a:t> linked double-entry bookkeeping to the ancient art of rhetoric,”</a:t>
            </a:r>
          </a:p>
          <a:p>
            <a:endParaRPr lang="en-US" dirty="0"/>
          </a:p>
          <a:p>
            <a:r>
              <a:rPr lang="en-US" dirty="0"/>
              <a:t>Excerpt From: Jane Gleeson-White. “Double Entry.” Apple Books. </a:t>
            </a:r>
          </a:p>
        </p:txBody>
      </p:sp>
      <p:sp>
        <p:nvSpPr>
          <p:cNvPr id="4" name="Slide Number Placeholder 3"/>
          <p:cNvSpPr>
            <a:spLocks noGrp="1"/>
          </p:cNvSpPr>
          <p:nvPr>
            <p:ph type="sldNum" sz="quarter" idx="5"/>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12C4D98E-41F1-674D-B398-2AC8E6617851}" type="slidenum">
              <a:rPr kumimoji="0" lang="en-US" sz="1400" b="0" i="0" u="none" strike="noStrike" kern="0" cap="none" spc="0" normalizeH="0" baseline="0" noProof="0" smtClean="0">
                <a:ln>
                  <a:noFill/>
                </a:ln>
                <a:solidFill>
                  <a:srgbClr val="000000"/>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60</a:t>
            </a:fld>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41013649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5">
            <a:extLst>
              <a:ext uri="{FF2B5EF4-FFF2-40B4-BE49-F238E27FC236}">
                <a16:creationId xmlns:a16="http://schemas.microsoft.com/office/drawing/2014/main" id="{8474F1A9-BE07-2441-B873-200812AD14EF}"/>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52CD602A-AC74-834A-9DAA-C0C8669C1CE0}"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6</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50179" name="Rectangle 2">
            <a:extLst>
              <a:ext uri="{FF2B5EF4-FFF2-40B4-BE49-F238E27FC236}">
                <a16:creationId xmlns:a16="http://schemas.microsoft.com/office/drawing/2014/main" id="{580F65CA-7CB7-854D-945F-5D6813FCD9E6}"/>
              </a:ext>
            </a:extLst>
          </p:cNvPr>
          <p:cNvSpPr>
            <a:spLocks noGrp="1" noRot="1" noChangeAspect="1" noChangeArrowheads="1" noTextEdit="1"/>
          </p:cNvSpPr>
          <p:nvPr>
            <p:ph type="sldImg"/>
          </p:nvPr>
        </p:nvSpPr>
        <p:spPr>
          <a:ln/>
        </p:spPr>
      </p:sp>
      <p:sp>
        <p:nvSpPr>
          <p:cNvPr id="50180" name="Rectangle 3">
            <a:extLst>
              <a:ext uri="{FF2B5EF4-FFF2-40B4-BE49-F238E27FC236}">
                <a16:creationId xmlns:a16="http://schemas.microsoft.com/office/drawing/2014/main" id="{D26CC64A-64A4-444A-BB88-453C0C108051}"/>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396148776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5">
            <a:extLst>
              <a:ext uri="{FF2B5EF4-FFF2-40B4-BE49-F238E27FC236}">
                <a16:creationId xmlns:a16="http://schemas.microsoft.com/office/drawing/2014/main" id="{485A6BAA-67BD-1D4E-90A1-742A52491007}"/>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76DAB149-45DF-F442-A474-24CB22141AA9}"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61</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48131" name="Rectangle 2">
            <a:extLst>
              <a:ext uri="{FF2B5EF4-FFF2-40B4-BE49-F238E27FC236}">
                <a16:creationId xmlns:a16="http://schemas.microsoft.com/office/drawing/2014/main" id="{5691E6A1-458B-8E44-B9B9-0F1A6B47AFA9}"/>
              </a:ext>
            </a:extLst>
          </p:cNvPr>
          <p:cNvSpPr>
            <a:spLocks noGrp="1" noRot="1" noChangeAspect="1" noChangeArrowheads="1" noTextEdit="1"/>
          </p:cNvSpPr>
          <p:nvPr>
            <p:ph type="sldImg"/>
          </p:nvPr>
        </p:nvSpPr>
        <p:spPr>
          <a:ln/>
        </p:spPr>
      </p:sp>
      <p:sp>
        <p:nvSpPr>
          <p:cNvPr id="48132" name="Rectangle 3">
            <a:extLst>
              <a:ext uri="{FF2B5EF4-FFF2-40B4-BE49-F238E27FC236}">
                <a16:creationId xmlns:a16="http://schemas.microsoft.com/office/drawing/2014/main" id="{EF7D301C-5163-254D-9A3C-6409B3B4F012}"/>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194941351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5">
            <a:extLst>
              <a:ext uri="{FF2B5EF4-FFF2-40B4-BE49-F238E27FC236}">
                <a16:creationId xmlns:a16="http://schemas.microsoft.com/office/drawing/2014/main" id="{485A6BAA-67BD-1D4E-90A1-742A52491007}"/>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76DAB149-45DF-F442-A474-24CB22141AA9}"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62</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48131" name="Rectangle 2">
            <a:extLst>
              <a:ext uri="{FF2B5EF4-FFF2-40B4-BE49-F238E27FC236}">
                <a16:creationId xmlns:a16="http://schemas.microsoft.com/office/drawing/2014/main" id="{5691E6A1-458B-8E44-B9B9-0F1A6B47AFA9}"/>
              </a:ext>
            </a:extLst>
          </p:cNvPr>
          <p:cNvSpPr>
            <a:spLocks noGrp="1" noRot="1" noChangeAspect="1" noChangeArrowheads="1" noTextEdit="1"/>
          </p:cNvSpPr>
          <p:nvPr>
            <p:ph type="sldImg"/>
          </p:nvPr>
        </p:nvSpPr>
        <p:spPr>
          <a:ln/>
        </p:spPr>
      </p:sp>
      <p:sp>
        <p:nvSpPr>
          <p:cNvPr id="48132" name="Rectangle 3">
            <a:extLst>
              <a:ext uri="{FF2B5EF4-FFF2-40B4-BE49-F238E27FC236}">
                <a16:creationId xmlns:a16="http://schemas.microsoft.com/office/drawing/2014/main" id="{EF7D301C-5163-254D-9A3C-6409B3B4F012}"/>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22641041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5">
            <a:extLst>
              <a:ext uri="{FF2B5EF4-FFF2-40B4-BE49-F238E27FC236}">
                <a16:creationId xmlns:a16="http://schemas.microsoft.com/office/drawing/2014/main" id="{F169390B-9EF8-A345-8B7A-8548BD1BE12E}"/>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BC67E457-2A48-2341-A20F-16ADF354F197}"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7</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51203" name="Rectangle 2">
            <a:extLst>
              <a:ext uri="{FF2B5EF4-FFF2-40B4-BE49-F238E27FC236}">
                <a16:creationId xmlns:a16="http://schemas.microsoft.com/office/drawing/2014/main" id="{BBD8BBEF-DE7B-3042-A17C-A65E377979B6}"/>
              </a:ext>
            </a:extLst>
          </p:cNvPr>
          <p:cNvSpPr>
            <a:spLocks noGrp="1" noRot="1" noChangeAspect="1" noChangeArrowheads="1" noTextEdit="1"/>
          </p:cNvSpPr>
          <p:nvPr>
            <p:ph type="sldImg"/>
          </p:nvPr>
        </p:nvSpPr>
        <p:spPr>
          <a:ln/>
        </p:spPr>
      </p:sp>
      <p:sp>
        <p:nvSpPr>
          <p:cNvPr id="51204" name="Rectangle 3">
            <a:extLst>
              <a:ext uri="{FF2B5EF4-FFF2-40B4-BE49-F238E27FC236}">
                <a16:creationId xmlns:a16="http://schemas.microsoft.com/office/drawing/2014/main" id="{40A50DD3-C2E1-1A44-8FD9-0575A0B6C1CF}"/>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6663145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5">
            <a:extLst>
              <a:ext uri="{FF2B5EF4-FFF2-40B4-BE49-F238E27FC236}">
                <a16:creationId xmlns:a16="http://schemas.microsoft.com/office/drawing/2014/main" id="{4AD835A0-D3CF-7F4C-A449-C4B18049D9D6}"/>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8BCC6576-74F6-B84A-BF58-97D3509D688E}"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8</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52227" name="Rectangle 2">
            <a:extLst>
              <a:ext uri="{FF2B5EF4-FFF2-40B4-BE49-F238E27FC236}">
                <a16:creationId xmlns:a16="http://schemas.microsoft.com/office/drawing/2014/main" id="{197F92B6-8F4B-924B-9316-3C8605C324EB}"/>
              </a:ext>
            </a:extLst>
          </p:cNvPr>
          <p:cNvSpPr>
            <a:spLocks noGrp="1" noRot="1" noChangeAspect="1" noChangeArrowheads="1" noTextEdit="1"/>
          </p:cNvSpPr>
          <p:nvPr>
            <p:ph type="sldImg"/>
          </p:nvPr>
        </p:nvSpPr>
        <p:spPr>
          <a:ln/>
        </p:spPr>
      </p:sp>
      <p:sp>
        <p:nvSpPr>
          <p:cNvPr id="52228" name="Rectangle 3">
            <a:extLst>
              <a:ext uri="{FF2B5EF4-FFF2-40B4-BE49-F238E27FC236}">
                <a16:creationId xmlns:a16="http://schemas.microsoft.com/office/drawing/2014/main" id="{1A2FEE98-C538-B346-8132-2E07A7D4D8B1}"/>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31723759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5">
            <a:extLst>
              <a:ext uri="{FF2B5EF4-FFF2-40B4-BE49-F238E27FC236}">
                <a16:creationId xmlns:a16="http://schemas.microsoft.com/office/drawing/2014/main" id="{30F0768C-A604-FA4B-A54B-003FB6AC9C58}"/>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2759A548-EC84-FD47-BC71-5ED263B6D853}"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9</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53251" name="Rectangle 2">
            <a:extLst>
              <a:ext uri="{FF2B5EF4-FFF2-40B4-BE49-F238E27FC236}">
                <a16:creationId xmlns:a16="http://schemas.microsoft.com/office/drawing/2014/main" id="{FB871B6C-CB11-6E4E-ACCD-DA76F7725C22}"/>
              </a:ext>
            </a:extLst>
          </p:cNvPr>
          <p:cNvSpPr>
            <a:spLocks noGrp="1" noRot="1" noChangeAspect="1" noChangeArrowheads="1" noTextEdit="1"/>
          </p:cNvSpPr>
          <p:nvPr>
            <p:ph type="sldImg"/>
          </p:nvPr>
        </p:nvSpPr>
        <p:spPr>
          <a:ln/>
        </p:spPr>
      </p:sp>
      <p:sp>
        <p:nvSpPr>
          <p:cNvPr id="53252" name="Rectangle 3">
            <a:extLst>
              <a:ext uri="{FF2B5EF4-FFF2-40B4-BE49-F238E27FC236}">
                <a16:creationId xmlns:a16="http://schemas.microsoft.com/office/drawing/2014/main" id="{656ACA9D-A067-6F4C-A408-FB0ED3180B6D}"/>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36088264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65021969-FB30-554E-80CD-49F5E6657D61}" type="datetimeFigureOut">
              <a:rPr lang="en-US" smtClean="0">
                <a:solidFill>
                  <a:prstClr val="black">
                    <a:tint val="75000"/>
                  </a:prstClr>
                </a:solidFill>
              </a:rPr>
              <a:t>12/1/20</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713C7D3C-22D2-7449-8935-5F36E8921380}" type="slidenum">
              <a:rPr lang="en-US" smtClean="0">
                <a:solidFill>
                  <a:prstClr val="black">
                    <a:tint val="75000"/>
                  </a:prstClr>
                </a:solidFill>
              </a:rPr>
              <a:t>‹#›</a:t>
            </a:fld>
            <a:endParaRPr lang="en-US" dirty="0">
              <a:solidFill>
                <a:prstClr val="black">
                  <a:tint val="75000"/>
                </a:prstClr>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5021969-FB30-554E-80CD-49F5E6657D61}" type="datetimeFigureOut">
              <a:rPr lang="en-US" smtClean="0">
                <a:solidFill>
                  <a:prstClr val="black">
                    <a:tint val="75000"/>
                  </a:prstClr>
                </a:solidFill>
              </a:rPr>
              <a:t>12/1/20</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713C7D3C-22D2-7449-8935-5F36E8921380}" type="slidenum">
              <a:rPr lang="en-US" smtClean="0">
                <a:solidFill>
                  <a:prstClr val="black">
                    <a:tint val="75000"/>
                  </a:prstClr>
                </a:solidFill>
              </a:rPr>
              <a:t>‹#›</a:t>
            </a:fld>
            <a:endParaRPr lang="en-US" dirty="0">
              <a:solidFill>
                <a:prstClr val="black">
                  <a:tint val="75000"/>
                </a:prstClr>
              </a:solidFil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5021969-FB30-554E-80CD-49F5E6657D61}" type="datetimeFigureOut">
              <a:rPr lang="en-US" smtClean="0">
                <a:solidFill>
                  <a:prstClr val="black">
                    <a:tint val="75000"/>
                  </a:prstClr>
                </a:solidFill>
              </a:rPr>
              <a:t>12/1/20</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713C7D3C-22D2-7449-8935-5F36E8921380}" type="slidenum">
              <a:rPr lang="en-US" smtClean="0">
                <a:solidFill>
                  <a:prstClr val="black">
                    <a:tint val="75000"/>
                  </a:prstClr>
                </a:solidFill>
              </a:rPr>
              <a:t>‹#›</a:t>
            </a:fld>
            <a:endParaRPr lang="en-US" dirty="0">
              <a:solidFill>
                <a:prstClr val="black">
                  <a:tint val="75000"/>
                </a:prstClr>
              </a:solidFil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标题幻灯片">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8035C5D1-AD16-4B01-871F-DE047A6CFB67}" type="datetimeFigureOut">
              <a:rPr lang="zh-CN" altLang="en-US" smtClean="0"/>
              <a:t>2020/12/1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BCDE635-3FC4-4B83-A3D1-632FFA341E9A}" type="slidenum">
              <a:rPr lang="zh-CN" altLang="en-US" smtClean="0"/>
              <a:t>‹#›</a:t>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Diapositive de titre">
    <p:spTree>
      <p:nvGrpSpPr>
        <p:cNvPr id="1" name=""/>
        <p:cNvGrpSpPr/>
        <p:nvPr/>
      </p:nvGrpSpPr>
      <p:grpSpPr>
        <a:xfrm>
          <a:off x="0" y="0"/>
          <a:ext cx="0" cy="0"/>
          <a:chOff x="0" y="0"/>
          <a:chExt cx="0" cy="0"/>
        </a:xfrm>
      </p:grpSpPr>
      <p:sp>
        <p:nvSpPr>
          <p:cNvPr id="3" name="Sous-titre 2"/>
          <p:cNvSpPr>
            <a:spLocks noGrp="1"/>
          </p:cNvSpPr>
          <p:nvPr>
            <p:ph type="subTitle" idx="1" hasCustomPrompt="1"/>
          </p:nvPr>
        </p:nvSpPr>
        <p:spPr>
          <a:xfrm>
            <a:off x="3887755" y="620688"/>
            <a:ext cx="7694645" cy="288032"/>
          </a:xfrm>
        </p:spPr>
        <p:txBody>
          <a:bodyPr anchor="ctr">
            <a:noAutofit/>
          </a:bodyPr>
          <a:lstStyle>
            <a:lvl1pPr marL="0" indent="0" algn="r">
              <a:buNone/>
              <a:defRPr sz="1600" cap="small" baseline="0">
                <a:solidFill>
                  <a:srgbClr val="1D263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dirty="0"/>
              <a:t>Modifiez le style des sous-titres du masque</a:t>
            </a:r>
            <a:endParaRPr lang="en-US" dirty="0"/>
          </a:p>
        </p:txBody>
      </p:sp>
      <p:sp>
        <p:nvSpPr>
          <p:cNvPr id="7" name="Espace réservé du titre 1"/>
          <p:cNvSpPr>
            <a:spLocks noGrp="1"/>
          </p:cNvSpPr>
          <p:nvPr>
            <p:ph type="title"/>
          </p:nvPr>
        </p:nvSpPr>
        <p:spPr>
          <a:xfrm>
            <a:off x="3887755" y="3076"/>
            <a:ext cx="7694645" cy="617612"/>
          </a:xfrm>
          <a:prstGeom prst="rect">
            <a:avLst/>
          </a:prstGeom>
        </p:spPr>
        <p:txBody>
          <a:bodyPr vert="horz" lIns="91440" tIns="45720" rIns="91440" bIns="45720" rtlCol="0" anchor="ctr">
            <a:normAutofit/>
          </a:bodyPr>
          <a:lstStyle/>
          <a:p>
            <a:r>
              <a:rPr lang="fr-FR" dirty="0"/>
              <a:t>Modifiez le style du titre</a:t>
            </a:r>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endParaRPr lang="he-IL"/>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endParaRPr lang="he-IL"/>
          </a:p>
        </p:txBody>
      </p:sp>
    </p:spTree>
    <p:extLst>
      <p:ext uri="{BB962C8B-B14F-4D97-AF65-F5344CB8AC3E}">
        <p14:creationId xmlns:p14="http://schemas.microsoft.com/office/powerpoint/2010/main" val="161141652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he-IL"/>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Tree>
    <p:extLst>
      <p:ext uri="{BB962C8B-B14F-4D97-AF65-F5344CB8AC3E}">
        <p14:creationId xmlns:p14="http://schemas.microsoft.com/office/powerpoint/2010/main" val="304973721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r">
              <a:defRPr sz="4000" b="1" cap="all"/>
            </a:lvl1pPr>
          </a:lstStyle>
          <a:p>
            <a:r>
              <a:rPr lang="en-US"/>
              <a:t>Click to edit Master title style</a:t>
            </a:r>
            <a:endParaRPr lang="he-IL"/>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369278351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he-IL"/>
          </a:p>
        </p:txBody>
      </p:sp>
      <p:sp>
        <p:nvSpPr>
          <p:cNvPr id="3" name="Content Placeholder 2"/>
          <p:cNvSpPr>
            <a:spLocks noGrp="1"/>
          </p:cNvSpPr>
          <p:nvPr>
            <p:ph sz="half" idx="1"/>
          </p:nvPr>
        </p:nvSpPr>
        <p:spPr>
          <a:xfrm>
            <a:off x="304800" y="838200"/>
            <a:ext cx="5638800" cy="5562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Content Placeholder 3"/>
          <p:cNvSpPr>
            <a:spLocks noGrp="1"/>
          </p:cNvSpPr>
          <p:nvPr>
            <p:ph sz="half" idx="2"/>
          </p:nvPr>
        </p:nvSpPr>
        <p:spPr>
          <a:xfrm>
            <a:off x="6146800" y="838200"/>
            <a:ext cx="5638800" cy="5562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Tree>
    <p:extLst>
      <p:ext uri="{BB962C8B-B14F-4D97-AF65-F5344CB8AC3E}">
        <p14:creationId xmlns:p14="http://schemas.microsoft.com/office/powerpoint/2010/main" val="422796629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endParaRPr lang="he-IL"/>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Tree>
    <p:extLst>
      <p:ext uri="{BB962C8B-B14F-4D97-AF65-F5344CB8AC3E}">
        <p14:creationId xmlns:p14="http://schemas.microsoft.com/office/powerpoint/2010/main" val="345181804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he-IL"/>
          </a:p>
        </p:txBody>
      </p:sp>
    </p:spTree>
    <p:extLst>
      <p:ext uri="{BB962C8B-B14F-4D97-AF65-F5344CB8AC3E}">
        <p14:creationId xmlns:p14="http://schemas.microsoft.com/office/powerpoint/2010/main" val="14499579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1668463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r">
              <a:defRPr sz="2000" b="1"/>
            </a:lvl1pPr>
          </a:lstStyle>
          <a:p>
            <a:r>
              <a:rPr lang="en-US"/>
              <a:t>Click to edit Master title style</a:t>
            </a:r>
            <a:endParaRPr lang="he-IL"/>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86225584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r">
              <a:defRPr sz="2000" b="1"/>
            </a:lvl1pPr>
          </a:lstStyle>
          <a:p>
            <a:r>
              <a:rPr lang="en-US"/>
              <a:t>Click to edit Master title style</a:t>
            </a:r>
            <a:endParaRPr lang="he-IL"/>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he-IL" noProof="0" dirty="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69991081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he-IL"/>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Tree>
    <p:extLst>
      <p:ext uri="{BB962C8B-B14F-4D97-AF65-F5344CB8AC3E}">
        <p14:creationId xmlns:p14="http://schemas.microsoft.com/office/powerpoint/2010/main" val="294034761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66200" y="76200"/>
            <a:ext cx="2921000" cy="6324600"/>
          </a:xfrm>
        </p:spPr>
        <p:txBody>
          <a:bodyPr vert="eaVert"/>
          <a:lstStyle/>
          <a:p>
            <a:r>
              <a:rPr lang="en-US"/>
              <a:t>Click to edit Master title style</a:t>
            </a:r>
            <a:endParaRPr lang="he-IL"/>
          </a:p>
        </p:txBody>
      </p:sp>
      <p:sp>
        <p:nvSpPr>
          <p:cNvPr id="3" name="Vertical Text Placeholder 2"/>
          <p:cNvSpPr>
            <a:spLocks noGrp="1"/>
          </p:cNvSpPr>
          <p:nvPr>
            <p:ph type="body" orient="vert" idx="1"/>
          </p:nvPr>
        </p:nvSpPr>
        <p:spPr>
          <a:xfrm>
            <a:off x="203200" y="76200"/>
            <a:ext cx="8559800" cy="63246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Tree>
    <p:extLst>
      <p:ext uri="{BB962C8B-B14F-4D97-AF65-F5344CB8AC3E}">
        <p14:creationId xmlns:p14="http://schemas.microsoft.com/office/powerpoint/2010/main" val="153405949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Autofit/>
          </a:bodyPr>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lgn="r"/>
            <a:fld id="{00000000-1234-1234-1234-123412341234}" type="slidenum">
              <a:rPr lang="en" smtClean="0"/>
              <a:pPr algn="r"/>
              <a:t>‹#›</a:t>
            </a:fld>
            <a:endParaRPr lang="en" dirty="0"/>
          </a:p>
        </p:txBody>
      </p:sp>
    </p:spTree>
    <p:extLst>
      <p:ext uri="{BB962C8B-B14F-4D97-AF65-F5344CB8AC3E}">
        <p14:creationId xmlns:p14="http://schemas.microsoft.com/office/powerpoint/2010/main" val="390032220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416926573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415611" y="992767"/>
            <a:ext cx="11360800" cy="27368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6933"/>
            </a:lvl1pPr>
            <a:lvl2pPr lvl="1" algn="ctr">
              <a:spcBef>
                <a:spcPts val="0"/>
              </a:spcBef>
              <a:spcAft>
                <a:spcPts val="0"/>
              </a:spcAft>
              <a:buSzPts val="5200"/>
              <a:buNone/>
              <a:defRPr sz="6933"/>
            </a:lvl2pPr>
            <a:lvl3pPr lvl="2" algn="ctr">
              <a:spcBef>
                <a:spcPts val="0"/>
              </a:spcBef>
              <a:spcAft>
                <a:spcPts val="0"/>
              </a:spcAft>
              <a:buSzPts val="5200"/>
              <a:buNone/>
              <a:defRPr sz="6933"/>
            </a:lvl3pPr>
            <a:lvl4pPr lvl="3" algn="ctr">
              <a:spcBef>
                <a:spcPts val="0"/>
              </a:spcBef>
              <a:spcAft>
                <a:spcPts val="0"/>
              </a:spcAft>
              <a:buSzPts val="5200"/>
              <a:buNone/>
              <a:defRPr sz="6933"/>
            </a:lvl4pPr>
            <a:lvl5pPr lvl="4" algn="ctr">
              <a:spcBef>
                <a:spcPts val="0"/>
              </a:spcBef>
              <a:spcAft>
                <a:spcPts val="0"/>
              </a:spcAft>
              <a:buSzPts val="5200"/>
              <a:buNone/>
              <a:defRPr sz="6933"/>
            </a:lvl5pPr>
            <a:lvl6pPr lvl="5" algn="ctr">
              <a:spcBef>
                <a:spcPts val="0"/>
              </a:spcBef>
              <a:spcAft>
                <a:spcPts val="0"/>
              </a:spcAft>
              <a:buSzPts val="5200"/>
              <a:buNone/>
              <a:defRPr sz="6933"/>
            </a:lvl6pPr>
            <a:lvl7pPr lvl="6" algn="ctr">
              <a:spcBef>
                <a:spcPts val="0"/>
              </a:spcBef>
              <a:spcAft>
                <a:spcPts val="0"/>
              </a:spcAft>
              <a:buSzPts val="5200"/>
              <a:buNone/>
              <a:defRPr sz="6933"/>
            </a:lvl7pPr>
            <a:lvl8pPr lvl="7" algn="ctr">
              <a:spcBef>
                <a:spcPts val="0"/>
              </a:spcBef>
              <a:spcAft>
                <a:spcPts val="0"/>
              </a:spcAft>
              <a:buSzPts val="5200"/>
              <a:buNone/>
              <a:defRPr sz="6933"/>
            </a:lvl8pPr>
            <a:lvl9pPr lvl="8" algn="ctr">
              <a:spcBef>
                <a:spcPts val="0"/>
              </a:spcBef>
              <a:spcAft>
                <a:spcPts val="0"/>
              </a:spcAft>
              <a:buSzPts val="5200"/>
              <a:buNone/>
              <a:defRPr sz="6933"/>
            </a:lvl9pPr>
          </a:lstStyle>
          <a:p>
            <a:endParaRPr/>
          </a:p>
        </p:txBody>
      </p:sp>
      <p:sp>
        <p:nvSpPr>
          <p:cNvPr id="11" name="Google Shape;11;p2"/>
          <p:cNvSpPr txBox="1">
            <a:spLocks noGrp="1"/>
          </p:cNvSpPr>
          <p:nvPr>
            <p:ph type="subTitle" idx="1"/>
          </p:nvPr>
        </p:nvSpPr>
        <p:spPr>
          <a:xfrm>
            <a:off x="415600" y="3778833"/>
            <a:ext cx="11360800" cy="10568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3733"/>
            </a:lvl1pPr>
            <a:lvl2pPr lvl="1" algn="ctr">
              <a:lnSpc>
                <a:spcPct val="100000"/>
              </a:lnSpc>
              <a:spcBef>
                <a:spcPts val="0"/>
              </a:spcBef>
              <a:spcAft>
                <a:spcPts val="0"/>
              </a:spcAft>
              <a:buSzPts val="2800"/>
              <a:buNone/>
              <a:defRPr sz="3733"/>
            </a:lvl2pPr>
            <a:lvl3pPr lvl="2" algn="ctr">
              <a:lnSpc>
                <a:spcPct val="100000"/>
              </a:lnSpc>
              <a:spcBef>
                <a:spcPts val="0"/>
              </a:spcBef>
              <a:spcAft>
                <a:spcPts val="0"/>
              </a:spcAft>
              <a:buSzPts val="2800"/>
              <a:buNone/>
              <a:defRPr sz="3733"/>
            </a:lvl3pPr>
            <a:lvl4pPr lvl="3" algn="ctr">
              <a:lnSpc>
                <a:spcPct val="100000"/>
              </a:lnSpc>
              <a:spcBef>
                <a:spcPts val="0"/>
              </a:spcBef>
              <a:spcAft>
                <a:spcPts val="0"/>
              </a:spcAft>
              <a:buSzPts val="2800"/>
              <a:buNone/>
              <a:defRPr sz="3733"/>
            </a:lvl4pPr>
            <a:lvl5pPr lvl="4" algn="ctr">
              <a:lnSpc>
                <a:spcPct val="100000"/>
              </a:lnSpc>
              <a:spcBef>
                <a:spcPts val="0"/>
              </a:spcBef>
              <a:spcAft>
                <a:spcPts val="0"/>
              </a:spcAft>
              <a:buSzPts val="2800"/>
              <a:buNone/>
              <a:defRPr sz="3733"/>
            </a:lvl5pPr>
            <a:lvl6pPr lvl="5" algn="ctr">
              <a:lnSpc>
                <a:spcPct val="100000"/>
              </a:lnSpc>
              <a:spcBef>
                <a:spcPts val="0"/>
              </a:spcBef>
              <a:spcAft>
                <a:spcPts val="0"/>
              </a:spcAft>
              <a:buSzPts val="2800"/>
              <a:buNone/>
              <a:defRPr sz="3733"/>
            </a:lvl6pPr>
            <a:lvl7pPr lvl="6" algn="ctr">
              <a:lnSpc>
                <a:spcPct val="100000"/>
              </a:lnSpc>
              <a:spcBef>
                <a:spcPts val="0"/>
              </a:spcBef>
              <a:spcAft>
                <a:spcPts val="0"/>
              </a:spcAft>
              <a:buSzPts val="2800"/>
              <a:buNone/>
              <a:defRPr sz="3733"/>
            </a:lvl7pPr>
            <a:lvl8pPr lvl="7" algn="ctr">
              <a:lnSpc>
                <a:spcPct val="100000"/>
              </a:lnSpc>
              <a:spcBef>
                <a:spcPts val="0"/>
              </a:spcBef>
              <a:spcAft>
                <a:spcPts val="0"/>
              </a:spcAft>
              <a:buSzPts val="2800"/>
              <a:buNone/>
              <a:defRPr sz="3733"/>
            </a:lvl8pPr>
            <a:lvl9pPr lvl="8" algn="ctr">
              <a:lnSpc>
                <a:spcPct val="100000"/>
              </a:lnSpc>
              <a:spcBef>
                <a:spcPts val="0"/>
              </a:spcBef>
              <a:spcAft>
                <a:spcPts val="0"/>
              </a:spcAft>
              <a:buSzPts val="2800"/>
              <a:buNone/>
              <a:defRPr sz="3733"/>
            </a:lvl9pPr>
          </a:lstStyle>
          <a:p>
            <a:endParaRPr/>
          </a:p>
        </p:txBody>
      </p:sp>
      <p:sp>
        <p:nvSpPr>
          <p:cNvPr id="12" name="Google Shape;12;p2"/>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93698779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Autofit/>
          </a:bodyPr>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extLst>
      <p:ext uri="{BB962C8B-B14F-4D97-AF65-F5344CB8AC3E}">
        <p14:creationId xmlns:p14="http://schemas.microsoft.com/office/powerpoint/2010/main" val="200643122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415600" y="740800"/>
            <a:ext cx="3744000" cy="10076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3200"/>
            </a:lvl1pPr>
            <a:lvl2pPr lvl="1">
              <a:spcBef>
                <a:spcPts val="0"/>
              </a:spcBef>
              <a:spcAft>
                <a:spcPts val="0"/>
              </a:spcAft>
              <a:buSzPts val="2400"/>
              <a:buNone/>
              <a:defRPr sz="3200"/>
            </a:lvl2pPr>
            <a:lvl3pPr lvl="2">
              <a:spcBef>
                <a:spcPts val="0"/>
              </a:spcBef>
              <a:spcAft>
                <a:spcPts val="0"/>
              </a:spcAft>
              <a:buSzPts val="2400"/>
              <a:buNone/>
              <a:defRPr sz="3200"/>
            </a:lvl3pPr>
            <a:lvl4pPr lvl="3">
              <a:spcBef>
                <a:spcPts val="0"/>
              </a:spcBef>
              <a:spcAft>
                <a:spcPts val="0"/>
              </a:spcAft>
              <a:buSzPts val="2400"/>
              <a:buNone/>
              <a:defRPr sz="3200"/>
            </a:lvl4pPr>
            <a:lvl5pPr lvl="4">
              <a:spcBef>
                <a:spcPts val="0"/>
              </a:spcBef>
              <a:spcAft>
                <a:spcPts val="0"/>
              </a:spcAft>
              <a:buSzPts val="2400"/>
              <a:buNone/>
              <a:defRPr sz="3200"/>
            </a:lvl5pPr>
            <a:lvl6pPr lvl="5">
              <a:spcBef>
                <a:spcPts val="0"/>
              </a:spcBef>
              <a:spcAft>
                <a:spcPts val="0"/>
              </a:spcAft>
              <a:buSzPts val="2400"/>
              <a:buNone/>
              <a:defRPr sz="3200"/>
            </a:lvl6pPr>
            <a:lvl7pPr lvl="6">
              <a:spcBef>
                <a:spcPts val="0"/>
              </a:spcBef>
              <a:spcAft>
                <a:spcPts val="0"/>
              </a:spcAft>
              <a:buSzPts val="2400"/>
              <a:buNone/>
              <a:defRPr sz="3200"/>
            </a:lvl7pPr>
            <a:lvl8pPr lvl="7">
              <a:spcBef>
                <a:spcPts val="0"/>
              </a:spcBef>
              <a:spcAft>
                <a:spcPts val="0"/>
              </a:spcAft>
              <a:buSzPts val="2400"/>
              <a:buNone/>
              <a:defRPr sz="3200"/>
            </a:lvl8pPr>
            <a:lvl9pPr lvl="8">
              <a:spcBef>
                <a:spcPts val="0"/>
              </a:spcBef>
              <a:spcAft>
                <a:spcPts val="0"/>
              </a:spcAft>
              <a:buSzPts val="2400"/>
              <a:buNone/>
              <a:defRPr sz="3200"/>
            </a:lvl9pPr>
          </a:lstStyle>
          <a:p>
            <a:endParaRPr/>
          </a:p>
        </p:txBody>
      </p:sp>
      <p:sp>
        <p:nvSpPr>
          <p:cNvPr id="30" name="Google Shape;30;p7"/>
          <p:cNvSpPr txBox="1">
            <a:spLocks noGrp="1"/>
          </p:cNvSpPr>
          <p:nvPr>
            <p:ph type="body" idx="1"/>
          </p:nvPr>
        </p:nvSpPr>
        <p:spPr>
          <a:xfrm>
            <a:off x="415600" y="1852800"/>
            <a:ext cx="3744000" cy="4239200"/>
          </a:xfrm>
          <a:prstGeom prst="rect">
            <a:avLst/>
          </a:prstGeom>
        </p:spPr>
        <p:txBody>
          <a:bodyPr spcFirstLastPara="1" wrap="square" lIns="91425" tIns="91425" rIns="91425" bIns="91425" anchor="t" anchorCtr="0">
            <a:noAutofit/>
          </a:bodyPr>
          <a:lstStyle>
            <a:lvl1pPr marL="609585" lvl="0" indent="-406390">
              <a:spcBef>
                <a:spcPts val="0"/>
              </a:spcBef>
              <a:spcAft>
                <a:spcPts val="0"/>
              </a:spcAft>
              <a:buSzPts val="1200"/>
              <a:buChar char="●"/>
              <a:defRPr sz="1600"/>
            </a:lvl1pPr>
            <a:lvl2pPr marL="1219170" lvl="1" indent="-406390">
              <a:spcBef>
                <a:spcPts val="2133"/>
              </a:spcBef>
              <a:spcAft>
                <a:spcPts val="0"/>
              </a:spcAft>
              <a:buSzPts val="1200"/>
              <a:buChar char="○"/>
              <a:defRPr sz="1600"/>
            </a:lvl2pPr>
            <a:lvl3pPr marL="1828754" lvl="2" indent="-406390">
              <a:spcBef>
                <a:spcPts val="2133"/>
              </a:spcBef>
              <a:spcAft>
                <a:spcPts val="0"/>
              </a:spcAft>
              <a:buSzPts val="1200"/>
              <a:buChar char="■"/>
              <a:defRPr sz="1600"/>
            </a:lvl3pPr>
            <a:lvl4pPr marL="2438339" lvl="3" indent="-406390">
              <a:spcBef>
                <a:spcPts val="2133"/>
              </a:spcBef>
              <a:spcAft>
                <a:spcPts val="0"/>
              </a:spcAft>
              <a:buSzPts val="1200"/>
              <a:buChar char="●"/>
              <a:defRPr sz="1600"/>
            </a:lvl4pPr>
            <a:lvl5pPr marL="3047924" lvl="4" indent="-406390">
              <a:spcBef>
                <a:spcPts val="2133"/>
              </a:spcBef>
              <a:spcAft>
                <a:spcPts val="0"/>
              </a:spcAft>
              <a:buSzPts val="1200"/>
              <a:buChar char="○"/>
              <a:defRPr sz="1600"/>
            </a:lvl5pPr>
            <a:lvl6pPr marL="3657509" lvl="5" indent="-406390">
              <a:spcBef>
                <a:spcPts val="2133"/>
              </a:spcBef>
              <a:spcAft>
                <a:spcPts val="0"/>
              </a:spcAft>
              <a:buSzPts val="1200"/>
              <a:buChar char="■"/>
              <a:defRPr sz="1600"/>
            </a:lvl6pPr>
            <a:lvl7pPr marL="4267093" lvl="6" indent="-406390">
              <a:spcBef>
                <a:spcPts val="2133"/>
              </a:spcBef>
              <a:spcAft>
                <a:spcPts val="0"/>
              </a:spcAft>
              <a:buSzPts val="1200"/>
              <a:buChar char="●"/>
              <a:defRPr sz="1600"/>
            </a:lvl7pPr>
            <a:lvl8pPr marL="4876678" lvl="7" indent="-406390">
              <a:spcBef>
                <a:spcPts val="2133"/>
              </a:spcBef>
              <a:spcAft>
                <a:spcPts val="0"/>
              </a:spcAft>
              <a:buSzPts val="1200"/>
              <a:buChar char="○"/>
              <a:defRPr sz="1600"/>
            </a:lvl8pPr>
            <a:lvl9pPr marL="5486263" lvl="8" indent="-406390">
              <a:spcBef>
                <a:spcPts val="2133"/>
              </a:spcBef>
              <a:spcAft>
                <a:spcPts val="2133"/>
              </a:spcAft>
              <a:buSzPts val="1200"/>
              <a:buChar char="■"/>
              <a:defRPr sz="1600"/>
            </a:lvl9pPr>
          </a:lstStyle>
          <a:p>
            <a:endParaRPr/>
          </a:p>
        </p:txBody>
      </p:sp>
      <p:sp>
        <p:nvSpPr>
          <p:cNvPr id="31" name="Google Shape;31;p7"/>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0047015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5021969-FB30-554E-80CD-49F5E6657D61}" type="datetimeFigureOut">
              <a:rPr lang="en-US" smtClean="0">
                <a:solidFill>
                  <a:prstClr val="black">
                    <a:tint val="75000"/>
                  </a:prstClr>
                </a:solidFill>
              </a:rPr>
              <a:t>12/1/20</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713C7D3C-22D2-7449-8935-5F36E8921380}" type="slidenum">
              <a:rPr lang="en-US" smtClean="0">
                <a:solidFill>
                  <a:prstClr val="black">
                    <a:tint val="75000"/>
                  </a:prstClr>
                </a:solidFill>
              </a:rPr>
              <a:t>‹#›</a:t>
            </a:fld>
            <a:endParaRPr lang="en-US" dirty="0">
              <a:solidFill>
                <a:prstClr val="black">
                  <a:tint val="75000"/>
                </a:prstClr>
              </a:solidFil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653667" y="600200"/>
            <a:ext cx="8490400" cy="54544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6400"/>
            </a:lvl1pPr>
            <a:lvl2pPr lvl="1">
              <a:spcBef>
                <a:spcPts val="0"/>
              </a:spcBef>
              <a:spcAft>
                <a:spcPts val="0"/>
              </a:spcAft>
              <a:buSzPts val="4800"/>
              <a:buNone/>
              <a:defRPr sz="6400"/>
            </a:lvl2pPr>
            <a:lvl3pPr lvl="2">
              <a:spcBef>
                <a:spcPts val="0"/>
              </a:spcBef>
              <a:spcAft>
                <a:spcPts val="0"/>
              </a:spcAft>
              <a:buSzPts val="4800"/>
              <a:buNone/>
              <a:defRPr sz="6400"/>
            </a:lvl3pPr>
            <a:lvl4pPr lvl="3">
              <a:spcBef>
                <a:spcPts val="0"/>
              </a:spcBef>
              <a:spcAft>
                <a:spcPts val="0"/>
              </a:spcAft>
              <a:buSzPts val="4800"/>
              <a:buNone/>
              <a:defRPr sz="6400"/>
            </a:lvl4pPr>
            <a:lvl5pPr lvl="4">
              <a:spcBef>
                <a:spcPts val="0"/>
              </a:spcBef>
              <a:spcAft>
                <a:spcPts val="0"/>
              </a:spcAft>
              <a:buSzPts val="4800"/>
              <a:buNone/>
              <a:defRPr sz="6400"/>
            </a:lvl5pPr>
            <a:lvl6pPr lvl="5">
              <a:spcBef>
                <a:spcPts val="0"/>
              </a:spcBef>
              <a:spcAft>
                <a:spcPts val="0"/>
              </a:spcAft>
              <a:buSzPts val="4800"/>
              <a:buNone/>
              <a:defRPr sz="6400"/>
            </a:lvl6pPr>
            <a:lvl7pPr lvl="6">
              <a:spcBef>
                <a:spcPts val="0"/>
              </a:spcBef>
              <a:spcAft>
                <a:spcPts val="0"/>
              </a:spcAft>
              <a:buSzPts val="4800"/>
              <a:buNone/>
              <a:defRPr sz="6400"/>
            </a:lvl7pPr>
            <a:lvl8pPr lvl="7">
              <a:spcBef>
                <a:spcPts val="0"/>
              </a:spcBef>
              <a:spcAft>
                <a:spcPts val="0"/>
              </a:spcAft>
              <a:buSzPts val="4800"/>
              <a:buNone/>
              <a:defRPr sz="6400"/>
            </a:lvl8pPr>
            <a:lvl9pPr lvl="8">
              <a:spcBef>
                <a:spcPts val="0"/>
              </a:spcBef>
              <a:spcAft>
                <a:spcPts val="0"/>
              </a:spcAft>
              <a:buSzPts val="4800"/>
              <a:buNone/>
              <a:defRPr sz="6400"/>
            </a:lvl9pPr>
          </a:lstStyle>
          <a:p>
            <a:endParaRPr/>
          </a:p>
        </p:txBody>
      </p:sp>
      <p:sp>
        <p:nvSpPr>
          <p:cNvPr id="34" name="Google Shape;34;p8"/>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420526526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35"/>
        <p:cNvGrpSpPr/>
        <p:nvPr/>
      </p:nvGrpSpPr>
      <p:grpSpPr>
        <a:xfrm>
          <a:off x="0" y="0"/>
          <a:ext cx="0" cy="0"/>
          <a:chOff x="0" y="0"/>
          <a:chExt cx="0" cy="0"/>
        </a:xfrm>
      </p:grpSpPr>
      <p:sp>
        <p:nvSpPr>
          <p:cNvPr id="36" name="Google Shape;36;p9"/>
          <p:cNvSpPr/>
          <p:nvPr/>
        </p:nvSpPr>
        <p:spPr>
          <a:xfrm>
            <a:off x="6096000" y="-167"/>
            <a:ext cx="6096000" cy="68580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7" name="Google Shape;37;p9"/>
          <p:cNvSpPr txBox="1">
            <a:spLocks noGrp="1"/>
          </p:cNvSpPr>
          <p:nvPr>
            <p:ph type="title"/>
          </p:nvPr>
        </p:nvSpPr>
        <p:spPr>
          <a:xfrm>
            <a:off x="354000" y="1644233"/>
            <a:ext cx="5393600" cy="19764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5600"/>
            </a:lvl1pPr>
            <a:lvl2pPr lvl="1" algn="ctr">
              <a:spcBef>
                <a:spcPts val="0"/>
              </a:spcBef>
              <a:spcAft>
                <a:spcPts val="0"/>
              </a:spcAft>
              <a:buSzPts val="4200"/>
              <a:buNone/>
              <a:defRPr sz="5600"/>
            </a:lvl2pPr>
            <a:lvl3pPr lvl="2" algn="ctr">
              <a:spcBef>
                <a:spcPts val="0"/>
              </a:spcBef>
              <a:spcAft>
                <a:spcPts val="0"/>
              </a:spcAft>
              <a:buSzPts val="4200"/>
              <a:buNone/>
              <a:defRPr sz="5600"/>
            </a:lvl3pPr>
            <a:lvl4pPr lvl="3" algn="ctr">
              <a:spcBef>
                <a:spcPts val="0"/>
              </a:spcBef>
              <a:spcAft>
                <a:spcPts val="0"/>
              </a:spcAft>
              <a:buSzPts val="4200"/>
              <a:buNone/>
              <a:defRPr sz="5600"/>
            </a:lvl4pPr>
            <a:lvl5pPr lvl="4" algn="ctr">
              <a:spcBef>
                <a:spcPts val="0"/>
              </a:spcBef>
              <a:spcAft>
                <a:spcPts val="0"/>
              </a:spcAft>
              <a:buSzPts val="4200"/>
              <a:buNone/>
              <a:defRPr sz="5600"/>
            </a:lvl5pPr>
            <a:lvl6pPr lvl="5" algn="ctr">
              <a:spcBef>
                <a:spcPts val="0"/>
              </a:spcBef>
              <a:spcAft>
                <a:spcPts val="0"/>
              </a:spcAft>
              <a:buSzPts val="4200"/>
              <a:buNone/>
              <a:defRPr sz="5600"/>
            </a:lvl6pPr>
            <a:lvl7pPr lvl="6" algn="ctr">
              <a:spcBef>
                <a:spcPts val="0"/>
              </a:spcBef>
              <a:spcAft>
                <a:spcPts val="0"/>
              </a:spcAft>
              <a:buSzPts val="4200"/>
              <a:buNone/>
              <a:defRPr sz="5600"/>
            </a:lvl7pPr>
            <a:lvl8pPr lvl="7" algn="ctr">
              <a:spcBef>
                <a:spcPts val="0"/>
              </a:spcBef>
              <a:spcAft>
                <a:spcPts val="0"/>
              </a:spcAft>
              <a:buSzPts val="4200"/>
              <a:buNone/>
              <a:defRPr sz="5600"/>
            </a:lvl8pPr>
            <a:lvl9pPr lvl="8" algn="ctr">
              <a:spcBef>
                <a:spcPts val="0"/>
              </a:spcBef>
              <a:spcAft>
                <a:spcPts val="0"/>
              </a:spcAft>
              <a:buSzPts val="4200"/>
              <a:buNone/>
              <a:defRPr sz="5600"/>
            </a:lvl9pPr>
          </a:lstStyle>
          <a:p>
            <a:endParaRPr/>
          </a:p>
        </p:txBody>
      </p:sp>
      <p:sp>
        <p:nvSpPr>
          <p:cNvPr id="38" name="Google Shape;38;p9"/>
          <p:cNvSpPr txBox="1">
            <a:spLocks noGrp="1"/>
          </p:cNvSpPr>
          <p:nvPr>
            <p:ph type="subTitle" idx="1"/>
          </p:nvPr>
        </p:nvSpPr>
        <p:spPr>
          <a:xfrm>
            <a:off x="354000" y="3737433"/>
            <a:ext cx="5393600" cy="16468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800"/>
            </a:lvl1pPr>
            <a:lvl2pPr lvl="1" algn="ctr">
              <a:lnSpc>
                <a:spcPct val="100000"/>
              </a:lnSpc>
              <a:spcBef>
                <a:spcPts val="0"/>
              </a:spcBef>
              <a:spcAft>
                <a:spcPts val="0"/>
              </a:spcAft>
              <a:buSzPts val="2100"/>
              <a:buNone/>
              <a:defRPr sz="2800"/>
            </a:lvl2pPr>
            <a:lvl3pPr lvl="2" algn="ctr">
              <a:lnSpc>
                <a:spcPct val="100000"/>
              </a:lnSpc>
              <a:spcBef>
                <a:spcPts val="0"/>
              </a:spcBef>
              <a:spcAft>
                <a:spcPts val="0"/>
              </a:spcAft>
              <a:buSzPts val="2100"/>
              <a:buNone/>
              <a:defRPr sz="2800"/>
            </a:lvl3pPr>
            <a:lvl4pPr lvl="3" algn="ctr">
              <a:lnSpc>
                <a:spcPct val="100000"/>
              </a:lnSpc>
              <a:spcBef>
                <a:spcPts val="0"/>
              </a:spcBef>
              <a:spcAft>
                <a:spcPts val="0"/>
              </a:spcAft>
              <a:buSzPts val="2100"/>
              <a:buNone/>
              <a:defRPr sz="2800"/>
            </a:lvl4pPr>
            <a:lvl5pPr lvl="4" algn="ctr">
              <a:lnSpc>
                <a:spcPct val="100000"/>
              </a:lnSpc>
              <a:spcBef>
                <a:spcPts val="0"/>
              </a:spcBef>
              <a:spcAft>
                <a:spcPts val="0"/>
              </a:spcAft>
              <a:buSzPts val="2100"/>
              <a:buNone/>
              <a:defRPr sz="2800"/>
            </a:lvl5pPr>
            <a:lvl6pPr lvl="5" algn="ctr">
              <a:lnSpc>
                <a:spcPct val="100000"/>
              </a:lnSpc>
              <a:spcBef>
                <a:spcPts val="0"/>
              </a:spcBef>
              <a:spcAft>
                <a:spcPts val="0"/>
              </a:spcAft>
              <a:buSzPts val="2100"/>
              <a:buNone/>
              <a:defRPr sz="2800"/>
            </a:lvl6pPr>
            <a:lvl7pPr lvl="6" algn="ctr">
              <a:lnSpc>
                <a:spcPct val="100000"/>
              </a:lnSpc>
              <a:spcBef>
                <a:spcPts val="0"/>
              </a:spcBef>
              <a:spcAft>
                <a:spcPts val="0"/>
              </a:spcAft>
              <a:buSzPts val="2100"/>
              <a:buNone/>
              <a:defRPr sz="2800"/>
            </a:lvl7pPr>
            <a:lvl8pPr lvl="7" algn="ctr">
              <a:lnSpc>
                <a:spcPct val="100000"/>
              </a:lnSpc>
              <a:spcBef>
                <a:spcPts val="0"/>
              </a:spcBef>
              <a:spcAft>
                <a:spcPts val="0"/>
              </a:spcAft>
              <a:buSzPts val="2100"/>
              <a:buNone/>
              <a:defRPr sz="2800"/>
            </a:lvl8pPr>
            <a:lvl9pPr lvl="8" algn="ctr">
              <a:lnSpc>
                <a:spcPct val="100000"/>
              </a:lnSpc>
              <a:spcBef>
                <a:spcPts val="0"/>
              </a:spcBef>
              <a:spcAft>
                <a:spcPts val="0"/>
              </a:spcAft>
              <a:buSzPts val="2100"/>
              <a:buNone/>
              <a:defRPr sz="2800"/>
            </a:lvl9pPr>
          </a:lstStyle>
          <a:p>
            <a:endParaRPr/>
          </a:p>
        </p:txBody>
      </p:sp>
      <p:sp>
        <p:nvSpPr>
          <p:cNvPr id="39" name="Google Shape;39;p9"/>
          <p:cNvSpPr txBox="1">
            <a:spLocks noGrp="1"/>
          </p:cNvSpPr>
          <p:nvPr>
            <p:ph type="body" idx="2"/>
          </p:nvPr>
        </p:nvSpPr>
        <p:spPr>
          <a:xfrm>
            <a:off x="6586000" y="965433"/>
            <a:ext cx="5116000" cy="4926800"/>
          </a:xfrm>
          <a:prstGeom prst="rect">
            <a:avLst/>
          </a:prstGeom>
        </p:spPr>
        <p:txBody>
          <a:bodyPr spcFirstLastPara="1" wrap="square" lIns="91425" tIns="91425" rIns="91425" bIns="91425" anchor="ctr" anchorCtr="0">
            <a:noAutofit/>
          </a:bodyPr>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40" name="Google Shape;40;p9"/>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47524070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415600" y="5640767"/>
            <a:ext cx="7998400" cy="806800"/>
          </a:xfrm>
          <a:prstGeom prst="rect">
            <a:avLst/>
          </a:prstGeom>
        </p:spPr>
        <p:txBody>
          <a:bodyPr spcFirstLastPara="1" wrap="square" lIns="91425" tIns="91425" rIns="91425" bIns="91425" anchor="ctr" anchorCtr="0">
            <a:noAutofit/>
          </a:bodyPr>
          <a:lstStyle>
            <a:lvl1pPr marL="609585" lvl="0" indent="-304792">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75373820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415600" y="1474833"/>
            <a:ext cx="11360800" cy="26180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6000"/>
            </a:lvl1pPr>
            <a:lvl2pPr lvl="1" algn="ctr">
              <a:spcBef>
                <a:spcPts val="0"/>
              </a:spcBef>
              <a:spcAft>
                <a:spcPts val="0"/>
              </a:spcAft>
              <a:buSzPts val="12000"/>
              <a:buNone/>
              <a:defRPr sz="16000"/>
            </a:lvl2pPr>
            <a:lvl3pPr lvl="2" algn="ctr">
              <a:spcBef>
                <a:spcPts val="0"/>
              </a:spcBef>
              <a:spcAft>
                <a:spcPts val="0"/>
              </a:spcAft>
              <a:buSzPts val="12000"/>
              <a:buNone/>
              <a:defRPr sz="16000"/>
            </a:lvl3pPr>
            <a:lvl4pPr lvl="3" algn="ctr">
              <a:spcBef>
                <a:spcPts val="0"/>
              </a:spcBef>
              <a:spcAft>
                <a:spcPts val="0"/>
              </a:spcAft>
              <a:buSzPts val="12000"/>
              <a:buNone/>
              <a:defRPr sz="16000"/>
            </a:lvl4pPr>
            <a:lvl5pPr lvl="4" algn="ctr">
              <a:spcBef>
                <a:spcPts val="0"/>
              </a:spcBef>
              <a:spcAft>
                <a:spcPts val="0"/>
              </a:spcAft>
              <a:buSzPts val="12000"/>
              <a:buNone/>
              <a:defRPr sz="16000"/>
            </a:lvl5pPr>
            <a:lvl6pPr lvl="5" algn="ctr">
              <a:spcBef>
                <a:spcPts val="0"/>
              </a:spcBef>
              <a:spcAft>
                <a:spcPts val="0"/>
              </a:spcAft>
              <a:buSzPts val="12000"/>
              <a:buNone/>
              <a:defRPr sz="16000"/>
            </a:lvl6pPr>
            <a:lvl7pPr lvl="6" algn="ctr">
              <a:spcBef>
                <a:spcPts val="0"/>
              </a:spcBef>
              <a:spcAft>
                <a:spcPts val="0"/>
              </a:spcAft>
              <a:buSzPts val="12000"/>
              <a:buNone/>
              <a:defRPr sz="16000"/>
            </a:lvl7pPr>
            <a:lvl8pPr lvl="7" algn="ctr">
              <a:spcBef>
                <a:spcPts val="0"/>
              </a:spcBef>
              <a:spcAft>
                <a:spcPts val="0"/>
              </a:spcAft>
              <a:buSzPts val="12000"/>
              <a:buNone/>
              <a:defRPr sz="16000"/>
            </a:lvl8pPr>
            <a:lvl9pPr lvl="8" algn="ctr">
              <a:spcBef>
                <a:spcPts val="0"/>
              </a:spcBef>
              <a:spcAft>
                <a:spcPts val="0"/>
              </a:spcAft>
              <a:buSzPts val="12000"/>
              <a:buNone/>
              <a:defRPr sz="16000"/>
            </a:lvl9pPr>
          </a:lstStyle>
          <a:p>
            <a:r>
              <a:t>xx%</a:t>
            </a:r>
          </a:p>
        </p:txBody>
      </p:sp>
      <p:sp>
        <p:nvSpPr>
          <p:cNvPr id="46" name="Google Shape;46;p11"/>
          <p:cNvSpPr txBox="1">
            <a:spLocks noGrp="1"/>
          </p:cNvSpPr>
          <p:nvPr>
            <p:ph type="body" idx="1"/>
          </p:nvPr>
        </p:nvSpPr>
        <p:spPr>
          <a:xfrm>
            <a:off x="415600" y="4202967"/>
            <a:ext cx="11360800" cy="1734400"/>
          </a:xfrm>
          <a:prstGeom prst="rect">
            <a:avLst/>
          </a:prstGeom>
        </p:spPr>
        <p:txBody>
          <a:bodyPr spcFirstLastPara="1" wrap="square" lIns="91425" tIns="91425" rIns="91425" bIns="91425" anchor="t" anchorCtr="0">
            <a:noAutofit/>
          </a:bodyPr>
          <a:lstStyle>
            <a:lvl1pPr marL="609585" lvl="0" indent="-457189" algn="ctr">
              <a:spcBef>
                <a:spcPts val="0"/>
              </a:spcBef>
              <a:spcAft>
                <a:spcPts val="0"/>
              </a:spcAft>
              <a:buSzPts val="1800"/>
              <a:buChar char="●"/>
              <a:defRPr/>
            </a:lvl1pPr>
            <a:lvl2pPr marL="1219170" lvl="1" indent="-423323" algn="ctr">
              <a:spcBef>
                <a:spcPts val="2133"/>
              </a:spcBef>
              <a:spcAft>
                <a:spcPts val="0"/>
              </a:spcAft>
              <a:buSzPts val="1400"/>
              <a:buChar char="○"/>
              <a:defRPr/>
            </a:lvl2pPr>
            <a:lvl3pPr marL="1828754" lvl="2" indent="-423323" algn="ctr">
              <a:spcBef>
                <a:spcPts val="2133"/>
              </a:spcBef>
              <a:spcAft>
                <a:spcPts val="0"/>
              </a:spcAft>
              <a:buSzPts val="1400"/>
              <a:buChar char="■"/>
              <a:defRPr/>
            </a:lvl3pPr>
            <a:lvl4pPr marL="2438339" lvl="3" indent="-423323" algn="ctr">
              <a:spcBef>
                <a:spcPts val="2133"/>
              </a:spcBef>
              <a:spcAft>
                <a:spcPts val="0"/>
              </a:spcAft>
              <a:buSzPts val="1400"/>
              <a:buChar char="●"/>
              <a:defRPr/>
            </a:lvl4pPr>
            <a:lvl5pPr marL="3047924" lvl="4" indent="-423323" algn="ctr">
              <a:spcBef>
                <a:spcPts val="2133"/>
              </a:spcBef>
              <a:spcAft>
                <a:spcPts val="0"/>
              </a:spcAft>
              <a:buSzPts val="1400"/>
              <a:buChar char="○"/>
              <a:defRPr/>
            </a:lvl5pPr>
            <a:lvl6pPr marL="3657509" lvl="5" indent="-423323" algn="ctr">
              <a:spcBef>
                <a:spcPts val="2133"/>
              </a:spcBef>
              <a:spcAft>
                <a:spcPts val="0"/>
              </a:spcAft>
              <a:buSzPts val="1400"/>
              <a:buChar char="■"/>
              <a:defRPr/>
            </a:lvl6pPr>
            <a:lvl7pPr marL="4267093" lvl="6" indent="-423323" algn="ctr">
              <a:spcBef>
                <a:spcPts val="2133"/>
              </a:spcBef>
              <a:spcAft>
                <a:spcPts val="0"/>
              </a:spcAft>
              <a:buSzPts val="1400"/>
              <a:buChar char="●"/>
              <a:defRPr/>
            </a:lvl7pPr>
            <a:lvl8pPr marL="4876678" lvl="7" indent="-423323" algn="ctr">
              <a:spcBef>
                <a:spcPts val="2133"/>
              </a:spcBef>
              <a:spcAft>
                <a:spcPts val="0"/>
              </a:spcAft>
              <a:buSzPts val="1400"/>
              <a:buChar char="○"/>
              <a:defRPr/>
            </a:lvl8pPr>
            <a:lvl9pPr marL="5486263" lvl="8" indent="-423323" algn="ctr">
              <a:spcBef>
                <a:spcPts val="2133"/>
              </a:spcBef>
              <a:spcAft>
                <a:spcPts val="2133"/>
              </a:spcAft>
              <a:buSzPts val="1400"/>
              <a:buChar char="■"/>
              <a:defRPr/>
            </a:lvl9pPr>
          </a:lstStyle>
          <a:p>
            <a:endParaRPr/>
          </a:p>
        </p:txBody>
      </p:sp>
      <p:sp>
        <p:nvSpPr>
          <p:cNvPr id="47" name="Google Shape;47;p11"/>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77292351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250512824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6926962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5021969-FB30-554E-80CD-49F5E6657D61}" type="datetimeFigureOut">
              <a:rPr lang="en-US" smtClean="0">
                <a:solidFill>
                  <a:prstClr val="black">
                    <a:tint val="75000"/>
                  </a:prstClr>
                </a:solidFill>
              </a:rPr>
              <a:t>12/1/20</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713C7D3C-22D2-7449-8935-5F36E8921380}" type="slidenum">
              <a:rPr lang="en-US" smtClean="0">
                <a:solidFill>
                  <a:prstClr val="black">
                    <a:tint val="75000"/>
                  </a:prstClr>
                </a:solidFill>
              </a:rPr>
              <a:t>‹#›</a:t>
            </a:fld>
            <a:endParaRPr lang="en-US" dirty="0">
              <a:solidFill>
                <a:prstClr val="black">
                  <a:tint val="75000"/>
                </a:prstClr>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5021969-FB30-554E-80CD-49F5E6657D61}" type="datetimeFigureOut">
              <a:rPr lang="en-US" smtClean="0">
                <a:solidFill>
                  <a:prstClr val="black">
                    <a:tint val="75000"/>
                  </a:prstClr>
                </a:solidFill>
              </a:rPr>
              <a:t>12/1/20</a:t>
            </a:fld>
            <a:endParaRPr lang="en-US" dirty="0">
              <a:solidFill>
                <a:prstClr val="black">
                  <a:tint val="75000"/>
                </a:prstClr>
              </a:solidFill>
            </a:endParaRPr>
          </a:p>
        </p:txBody>
      </p:sp>
      <p:sp>
        <p:nvSpPr>
          <p:cNvPr id="8" name="Footer Placeholder 7"/>
          <p:cNvSpPr>
            <a:spLocks noGrp="1"/>
          </p:cNvSpPr>
          <p:nvPr>
            <p:ph type="ftr" sz="quarter" idx="11"/>
          </p:nvPr>
        </p:nvSpPr>
        <p:spPr/>
        <p:txBody>
          <a:bodyPr/>
          <a:lstStyle/>
          <a:p>
            <a:endParaRPr lang="en-US" dirty="0">
              <a:solidFill>
                <a:prstClr val="black">
                  <a:tint val="75000"/>
                </a:prstClr>
              </a:solidFill>
            </a:endParaRPr>
          </a:p>
        </p:txBody>
      </p:sp>
      <p:sp>
        <p:nvSpPr>
          <p:cNvPr id="9" name="Slide Number Placeholder 8"/>
          <p:cNvSpPr>
            <a:spLocks noGrp="1"/>
          </p:cNvSpPr>
          <p:nvPr>
            <p:ph type="sldNum" sz="quarter" idx="12"/>
          </p:nvPr>
        </p:nvSpPr>
        <p:spPr/>
        <p:txBody>
          <a:bodyPr/>
          <a:lstStyle/>
          <a:p>
            <a:fld id="{713C7D3C-22D2-7449-8935-5F36E8921380}" type="slidenum">
              <a:rPr lang="en-US" smtClean="0">
                <a:solidFill>
                  <a:prstClr val="black">
                    <a:tint val="75000"/>
                  </a:prstClr>
                </a:solidFill>
              </a:rPr>
              <a:t>‹#›</a:t>
            </a:fld>
            <a:endParaRPr lang="en-US" dirty="0">
              <a:solidFill>
                <a:prstClr val="black">
                  <a:tint val="75000"/>
                </a:prstClr>
              </a:solidFil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5021969-FB30-554E-80CD-49F5E6657D61}" type="datetimeFigureOut">
              <a:rPr lang="en-US" smtClean="0">
                <a:solidFill>
                  <a:prstClr val="black">
                    <a:tint val="75000"/>
                  </a:prstClr>
                </a:solidFill>
              </a:rPr>
              <a:t>12/1/20</a:t>
            </a:fld>
            <a:endParaRPr lang="en-US" dirty="0">
              <a:solidFill>
                <a:prstClr val="black">
                  <a:tint val="75000"/>
                </a:prstClr>
              </a:solidFill>
            </a:endParaRPr>
          </a:p>
        </p:txBody>
      </p:sp>
      <p:sp>
        <p:nvSpPr>
          <p:cNvPr id="4" name="Footer Placeholder 3"/>
          <p:cNvSpPr>
            <a:spLocks noGrp="1"/>
          </p:cNvSpPr>
          <p:nvPr>
            <p:ph type="ftr" sz="quarter" idx="11"/>
          </p:nvPr>
        </p:nvSpPr>
        <p:spPr/>
        <p:txBody>
          <a:bodyPr/>
          <a:lstStyle/>
          <a:p>
            <a:endParaRPr lang="en-US" dirty="0">
              <a:solidFill>
                <a:prstClr val="black">
                  <a:tint val="75000"/>
                </a:prstClr>
              </a:solidFill>
            </a:endParaRPr>
          </a:p>
        </p:txBody>
      </p:sp>
      <p:sp>
        <p:nvSpPr>
          <p:cNvPr id="5" name="Slide Number Placeholder 4"/>
          <p:cNvSpPr>
            <a:spLocks noGrp="1"/>
          </p:cNvSpPr>
          <p:nvPr>
            <p:ph type="sldNum" sz="quarter" idx="12"/>
          </p:nvPr>
        </p:nvSpPr>
        <p:spPr/>
        <p:txBody>
          <a:bodyPr/>
          <a:lstStyle/>
          <a:p>
            <a:fld id="{713C7D3C-22D2-7449-8935-5F36E8921380}" type="slidenum">
              <a:rPr lang="en-US" smtClean="0">
                <a:solidFill>
                  <a:prstClr val="black">
                    <a:tint val="75000"/>
                  </a:prstClr>
                </a:solidFill>
              </a:rPr>
              <a:t>‹#›</a:t>
            </a:fld>
            <a:endParaRPr lang="en-US" dirty="0">
              <a:solidFill>
                <a:prstClr val="black">
                  <a:tint val="75000"/>
                </a:prstClr>
              </a:solidFil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5021969-FB30-554E-80CD-49F5E6657D61}" type="datetimeFigureOut">
              <a:rPr lang="en-US" smtClean="0">
                <a:solidFill>
                  <a:prstClr val="black">
                    <a:tint val="75000"/>
                  </a:prstClr>
                </a:solidFill>
              </a:rPr>
              <a:t>12/1/20</a:t>
            </a:fld>
            <a:endParaRPr lang="en-US" dirty="0">
              <a:solidFill>
                <a:prstClr val="black">
                  <a:tint val="75000"/>
                </a:prstClr>
              </a:solidFill>
            </a:endParaRPr>
          </a:p>
        </p:txBody>
      </p:sp>
      <p:sp>
        <p:nvSpPr>
          <p:cNvPr id="3" name="Footer Placeholder 2"/>
          <p:cNvSpPr>
            <a:spLocks noGrp="1"/>
          </p:cNvSpPr>
          <p:nvPr>
            <p:ph type="ftr" sz="quarter" idx="11"/>
          </p:nvPr>
        </p:nvSpPr>
        <p:spPr/>
        <p:txBody>
          <a:bodyPr/>
          <a:lstStyle/>
          <a:p>
            <a:endParaRPr lang="en-US" dirty="0">
              <a:solidFill>
                <a:prstClr val="black">
                  <a:tint val="75000"/>
                </a:prstClr>
              </a:solidFill>
            </a:endParaRPr>
          </a:p>
        </p:txBody>
      </p:sp>
      <p:sp>
        <p:nvSpPr>
          <p:cNvPr id="4" name="Slide Number Placeholder 3"/>
          <p:cNvSpPr>
            <a:spLocks noGrp="1"/>
          </p:cNvSpPr>
          <p:nvPr>
            <p:ph type="sldNum" sz="quarter" idx="12"/>
          </p:nvPr>
        </p:nvSpPr>
        <p:spPr/>
        <p:txBody>
          <a:bodyPr/>
          <a:lstStyle/>
          <a:p>
            <a:fld id="{713C7D3C-22D2-7449-8935-5F36E8921380}" type="slidenum">
              <a:rPr lang="en-US" smtClean="0">
                <a:solidFill>
                  <a:prstClr val="black">
                    <a:tint val="75000"/>
                  </a:prstClr>
                </a:solidFill>
              </a:rPr>
              <a:t>‹#›</a:t>
            </a:fld>
            <a:endParaRPr lang="en-US" dirty="0">
              <a:solidFill>
                <a:prstClr val="black">
                  <a:tint val="75000"/>
                </a:prstClr>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5021969-FB30-554E-80CD-49F5E6657D61}" type="datetimeFigureOut">
              <a:rPr lang="en-US" smtClean="0">
                <a:solidFill>
                  <a:prstClr val="black">
                    <a:tint val="75000"/>
                  </a:prstClr>
                </a:solidFill>
              </a:rPr>
              <a:t>12/1/20</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713C7D3C-22D2-7449-8935-5F36E8921380}" type="slidenum">
              <a:rPr lang="en-US" smtClean="0">
                <a:solidFill>
                  <a:prstClr val="black">
                    <a:tint val="75000"/>
                  </a:prstClr>
                </a:solidFill>
              </a:rPr>
              <a:t>‹#›</a:t>
            </a:fld>
            <a:endParaRPr lang="en-US" dirty="0">
              <a:solidFill>
                <a:prstClr val="black">
                  <a:tint val="75000"/>
                </a:prstClr>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5021969-FB30-554E-80CD-49F5E6657D61}" type="datetimeFigureOut">
              <a:rPr lang="en-US" smtClean="0">
                <a:solidFill>
                  <a:prstClr val="black">
                    <a:tint val="75000"/>
                  </a:prstClr>
                </a:solidFill>
              </a:rPr>
              <a:t>12/1/20</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713C7D3C-22D2-7449-8935-5F36E8921380}" type="slidenum">
              <a:rPr lang="en-US" smtClean="0">
                <a:solidFill>
                  <a:prstClr val="black">
                    <a:tint val="75000"/>
                  </a:prstClr>
                </a:solidFill>
              </a:rPr>
              <a:t>‹#›</a:t>
            </a:fld>
            <a:endParaRPr lang="en-US" dirty="0">
              <a:solidFill>
                <a:prstClr val="black">
                  <a:tint val="75000"/>
                </a:prstClr>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hyperlink" Target="http://www.nand2tetris.org/" TargetMode="Externa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4.xml"/><Relationship Id="rId3" Type="http://schemas.openxmlformats.org/officeDocument/2006/relationships/slideLayout" Target="../slideLayouts/slideLayout29.xml"/><Relationship Id="rId7" Type="http://schemas.openxmlformats.org/officeDocument/2006/relationships/slideLayout" Target="../slideLayouts/slideLayout33.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slideLayout" Target="../slideLayouts/slideLayout32.xml"/><Relationship Id="rId5" Type="http://schemas.openxmlformats.org/officeDocument/2006/relationships/slideLayout" Target="../slideLayouts/slideLayout31.xml"/><Relationship Id="rId10" Type="http://schemas.openxmlformats.org/officeDocument/2006/relationships/theme" Target="../theme/theme3.xml"/><Relationship Id="rId4" Type="http://schemas.openxmlformats.org/officeDocument/2006/relationships/slideLayout" Target="../slideLayouts/slideLayout30.xml"/><Relationship Id="rId9"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alpha val="90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457200"/>
            <a:fld id="{65021969-FB30-554E-80CD-49F5E6657D61}" type="datetimeFigureOut">
              <a:rPr lang="en-US" smtClean="0">
                <a:solidFill>
                  <a:prstClr val="black">
                    <a:tint val="75000"/>
                  </a:prstClr>
                </a:solidFill>
              </a:rPr>
              <a:t>12/1/20</a:t>
            </a:fld>
            <a:endParaRPr lang="en-US" dirty="0">
              <a:solidFill>
                <a:prstClr val="black">
                  <a:tint val="75000"/>
                </a:prstClr>
              </a:solidFill>
            </a:endParaRPr>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457200"/>
            <a:endParaRPr lang="en-US" dirty="0">
              <a:solidFill>
                <a:prstClr val="black">
                  <a:tint val="75000"/>
                </a:prstClr>
              </a:solidFill>
            </a:endParaRP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457200"/>
            <a:fld id="{713C7D3C-22D2-7449-8935-5F36E8921380}" type="slidenum">
              <a:rPr lang="en-US" smtClean="0">
                <a:solidFill>
                  <a:prstClr val="black">
                    <a:tint val="75000"/>
                  </a:prstClr>
                </a:solidFill>
              </a:rPr>
              <a:t>‹#›</a:t>
            </a:fld>
            <a:endParaRPr lang="en-US" dirty="0">
              <a:solidFill>
                <a:prstClr val="black">
                  <a:tint val="75000"/>
                </a:prstClr>
              </a:solidFill>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2" r:id="rId13"/>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panose="020B0604020202020204"/>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F2E4D1B-7331-224C-8C29-CA49572092DA}"/>
              </a:ext>
            </a:extLst>
          </p:cNvPr>
          <p:cNvSpPr>
            <a:spLocks noGrp="1" noChangeArrowheads="1"/>
          </p:cNvSpPr>
          <p:nvPr>
            <p:ph type="title"/>
          </p:nvPr>
        </p:nvSpPr>
        <p:spPr bwMode="auto">
          <a:xfrm>
            <a:off x="203200" y="76200"/>
            <a:ext cx="11684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en-CN"/>
              <a:t>Click to edit Master title style</a:t>
            </a:r>
          </a:p>
        </p:txBody>
      </p:sp>
      <p:sp>
        <p:nvSpPr>
          <p:cNvPr id="1027" name="Rectangle 3">
            <a:extLst>
              <a:ext uri="{FF2B5EF4-FFF2-40B4-BE49-F238E27FC236}">
                <a16:creationId xmlns:a16="http://schemas.microsoft.com/office/drawing/2014/main" id="{3657C848-85F9-064D-AFBC-21DA12C71006}"/>
              </a:ext>
            </a:extLst>
          </p:cNvPr>
          <p:cNvSpPr>
            <a:spLocks noGrp="1" noChangeArrowheads="1"/>
          </p:cNvSpPr>
          <p:nvPr>
            <p:ph type="body" idx="1"/>
          </p:nvPr>
        </p:nvSpPr>
        <p:spPr bwMode="auto">
          <a:xfrm>
            <a:off x="304800" y="838200"/>
            <a:ext cx="11480800" cy="556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en-CN"/>
              <a:t>Click to edit Master text styles</a:t>
            </a:r>
          </a:p>
          <a:p>
            <a:pPr lvl="1"/>
            <a:r>
              <a:rPr lang="en-US" altLang="en-CN"/>
              <a:t>Second level</a:t>
            </a:r>
          </a:p>
          <a:p>
            <a:pPr lvl="2"/>
            <a:r>
              <a:rPr lang="en-US" altLang="en-CN"/>
              <a:t>Third level</a:t>
            </a:r>
          </a:p>
          <a:p>
            <a:pPr lvl="3"/>
            <a:r>
              <a:rPr lang="en-US" altLang="en-CN"/>
              <a:t>Fourth level</a:t>
            </a:r>
          </a:p>
          <a:p>
            <a:pPr lvl="4"/>
            <a:r>
              <a:rPr lang="en-US" altLang="en-CN"/>
              <a:t>Fifth level</a:t>
            </a:r>
          </a:p>
        </p:txBody>
      </p:sp>
      <p:sp>
        <p:nvSpPr>
          <p:cNvPr id="1028" name="Line 4">
            <a:extLst>
              <a:ext uri="{FF2B5EF4-FFF2-40B4-BE49-F238E27FC236}">
                <a16:creationId xmlns:a16="http://schemas.microsoft.com/office/drawing/2014/main" id="{8EB0D266-687A-A240-9C4F-A61F138155C3}"/>
              </a:ext>
            </a:extLst>
          </p:cNvPr>
          <p:cNvSpPr>
            <a:spLocks noChangeShapeType="1"/>
          </p:cNvSpPr>
          <p:nvPr/>
        </p:nvSpPr>
        <p:spPr bwMode="auto">
          <a:xfrm>
            <a:off x="203200" y="609600"/>
            <a:ext cx="11684000" cy="0"/>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CN" sz="1800"/>
          </a:p>
        </p:txBody>
      </p:sp>
      <p:sp>
        <p:nvSpPr>
          <p:cNvPr id="1029" name="Line 5">
            <a:extLst>
              <a:ext uri="{FF2B5EF4-FFF2-40B4-BE49-F238E27FC236}">
                <a16:creationId xmlns:a16="http://schemas.microsoft.com/office/drawing/2014/main" id="{0F3A2FAB-EFD4-7646-88A5-3F7648046412}"/>
              </a:ext>
            </a:extLst>
          </p:cNvPr>
          <p:cNvSpPr>
            <a:spLocks noChangeShapeType="1"/>
          </p:cNvSpPr>
          <p:nvPr/>
        </p:nvSpPr>
        <p:spPr bwMode="auto">
          <a:xfrm>
            <a:off x="406400" y="6567488"/>
            <a:ext cx="11480800"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CN" sz="1800"/>
          </a:p>
        </p:txBody>
      </p:sp>
      <p:sp>
        <p:nvSpPr>
          <p:cNvPr id="1030" name="Text Box 7" descr="Bouquet">
            <a:extLst>
              <a:ext uri="{FF2B5EF4-FFF2-40B4-BE49-F238E27FC236}">
                <a16:creationId xmlns:a16="http://schemas.microsoft.com/office/drawing/2014/main" id="{B9C126D7-4C29-CC4A-B0F0-D8D65F1368BF}"/>
              </a:ext>
            </a:extLst>
          </p:cNvPr>
          <p:cNvSpPr txBox="1">
            <a:spLocks noChangeArrowheads="1"/>
          </p:cNvSpPr>
          <p:nvPr userDrawn="1"/>
        </p:nvSpPr>
        <p:spPr bwMode="auto">
          <a:xfrm>
            <a:off x="304800" y="6591301"/>
            <a:ext cx="115824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l">
              <a:spcBef>
                <a:spcPct val="50000"/>
              </a:spcBef>
            </a:pPr>
            <a:r>
              <a:rPr lang="en-US" altLang="en-CN" sz="1000"/>
              <a:t>Elements of Computing Systems, Nisan &amp; Schocken, MIT Press,  </a:t>
            </a:r>
            <a:r>
              <a:rPr lang="en-US" altLang="en-CN" sz="1000">
                <a:solidFill>
                  <a:srgbClr val="000099"/>
                </a:solidFill>
                <a:hlinkClick r:id="rId15"/>
              </a:rPr>
              <a:t>www.nand2tetris.org</a:t>
            </a:r>
            <a:r>
              <a:rPr lang="en-US" altLang="en-CN" sz="1000"/>
              <a:t> , Chapter 12: </a:t>
            </a:r>
            <a:r>
              <a:rPr lang="en-US" altLang="en-CN" sz="1000" i="1"/>
              <a:t>Operating System                                    </a:t>
            </a:r>
            <a:r>
              <a:rPr lang="en-US" altLang="en-CN" sz="1000"/>
              <a:t> slide </a:t>
            </a:r>
            <a:fld id="{DE345EEB-AF98-8141-A668-6E5130D67D94}" type="slidenum">
              <a:rPr lang="he-IL" altLang="en-CN" sz="1000">
                <a:cs typeface="Arial" panose="020B0604020202020204" pitchFamily="34" charset="0"/>
              </a:rPr>
              <a:pPr algn="l">
                <a:spcBef>
                  <a:spcPct val="50000"/>
                </a:spcBef>
              </a:pPr>
              <a:t>‹#›</a:t>
            </a:fld>
            <a:r>
              <a:rPr lang="en-US" altLang="en-CN" sz="1000"/>
              <a:t>             </a:t>
            </a:r>
          </a:p>
        </p:txBody>
      </p:sp>
    </p:spTree>
    <p:extLst>
      <p:ext uri="{BB962C8B-B14F-4D97-AF65-F5344CB8AC3E}">
        <p14:creationId xmlns:p14="http://schemas.microsoft.com/office/powerpoint/2010/main" val="2778526635"/>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85" r:id="rId12"/>
    <p:sldLayoutId id="2147483686" r:id="rId13"/>
  </p:sldLayoutIdLst>
  <p:txStyles>
    <p:titleStyle>
      <a:lvl1pPr algn="l" rtl="0" eaLnBrk="0" fontAlgn="base" hangingPunct="0">
        <a:spcBef>
          <a:spcPct val="0"/>
        </a:spcBef>
        <a:spcAft>
          <a:spcPct val="0"/>
        </a:spcAft>
        <a:defRPr sz="2400">
          <a:solidFill>
            <a:srgbClr val="663300"/>
          </a:solidFill>
          <a:latin typeface="+mj-lt"/>
          <a:ea typeface="+mj-ea"/>
          <a:cs typeface="+mj-cs"/>
        </a:defRPr>
      </a:lvl1pPr>
      <a:lvl2pPr algn="l" rtl="0" eaLnBrk="0" fontAlgn="base" hangingPunct="0">
        <a:spcBef>
          <a:spcPct val="0"/>
        </a:spcBef>
        <a:spcAft>
          <a:spcPct val="0"/>
        </a:spcAft>
        <a:defRPr sz="2400">
          <a:solidFill>
            <a:srgbClr val="663300"/>
          </a:solidFill>
          <a:latin typeface="Arial" pitchFamily="34" charset="0"/>
        </a:defRPr>
      </a:lvl2pPr>
      <a:lvl3pPr algn="l" rtl="0" eaLnBrk="0" fontAlgn="base" hangingPunct="0">
        <a:spcBef>
          <a:spcPct val="0"/>
        </a:spcBef>
        <a:spcAft>
          <a:spcPct val="0"/>
        </a:spcAft>
        <a:defRPr sz="2400">
          <a:solidFill>
            <a:srgbClr val="663300"/>
          </a:solidFill>
          <a:latin typeface="Arial" pitchFamily="34" charset="0"/>
        </a:defRPr>
      </a:lvl3pPr>
      <a:lvl4pPr algn="l" rtl="0" eaLnBrk="0" fontAlgn="base" hangingPunct="0">
        <a:spcBef>
          <a:spcPct val="0"/>
        </a:spcBef>
        <a:spcAft>
          <a:spcPct val="0"/>
        </a:spcAft>
        <a:defRPr sz="2400">
          <a:solidFill>
            <a:srgbClr val="663300"/>
          </a:solidFill>
          <a:latin typeface="Arial" pitchFamily="34" charset="0"/>
        </a:defRPr>
      </a:lvl4pPr>
      <a:lvl5pPr algn="l" rtl="0" eaLnBrk="0" fontAlgn="base" hangingPunct="0">
        <a:spcBef>
          <a:spcPct val="0"/>
        </a:spcBef>
        <a:spcAft>
          <a:spcPct val="0"/>
        </a:spcAft>
        <a:defRPr sz="2400">
          <a:solidFill>
            <a:srgbClr val="663300"/>
          </a:solidFill>
          <a:latin typeface="Arial" pitchFamily="34" charset="0"/>
        </a:defRPr>
      </a:lvl5pPr>
      <a:lvl6pPr marL="457200" algn="l" rtl="0" eaLnBrk="0" fontAlgn="base" hangingPunct="0">
        <a:spcBef>
          <a:spcPct val="0"/>
        </a:spcBef>
        <a:spcAft>
          <a:spcPct val="0"/>
        </a:spcAft>
        <a:defRPr sz="2400">
          <a:solidFill>
            <a:srgbClr val="663300"/>
          </a:solidFill>
          <a:latin typeface="Arial" pitchFamily="34" charset="0"/>
        </a:defRPr>
      </a:lvl6pPr>
      <a:lvl7pPr marL="914400" algn="l" rtl="0" eaLnBrk="0" fontAlgn="base" hangingPunct="0">
        <a:spcBef>
          <a:spcPct val="0"/>
        </a:spcBef>
        <a:spcAft>
          <a:spcPct val="0"/>
        </a:spcAft>
        <a:defRPr sz="2400">
          <a:solidFill>
            <a:srgbClr val="663300"/>
          </a:solidFill>
          <a:latin typeface="Arial" pitchFamily="34" charset="0"/>
        </a:defRPr>
      </a:lvl7pPr>
      <a:lvl8pPr marL="1371600" algn="l" rtl="0" eaLnBrk="0" fontAlgn="base" hangingPunct="0">
        <a:spcBef>
          <a:spcPct val="0"/>
        </a:spcBef>
        <a:spcAft>
          <a:spcPct val="0"/>
        </a:spcAft>
        <a:defRPr sz="2400">
          <a:solidFill>
            <a:srgbClr val="663300"/>
          </a:solidFill>
          <a:latin typeface="Arial" pitchFamily="34" charset="0"/>
        </a:defRPr>
      </a:lvl8pPr>
      <a:lvl9pPr marL="1828800" algn="l" rtl="0" eaLnBrk="0" fontAlgn="base" hangingPunct="0">
        <a:spcBef>
          <a:spcPct val="0"/>
        </a:spcBef>
        <a:spcAft>
          <a:spcPct val="0"/>
        </a:spcAft>
        <a:defRPr sz="2400">
          <a:solidFill>
            <a:srgbClr val="663300"/>
          </a:solidFill>
          <a:latin typeface="Arial" pitchFamily="34" charset="0"/>
        </a:defRPr>
      </a:lvl9pPr>
    </p:titleStyle>
    <p:bodyStyle>
      <a:lvl1pPr marL="342900" indent="-342900" algn="l" rtl="0" eaLnBrk="0" fontAlgn="base" hangingPunct="0">
        <a:spcBef>
          <a:spcPct val="60000"/>
        </a:spcBef>
        <a:spcAft>
          <a:spcPct val="0"/>
        </a:spcAft>
        <a:buClr>
          <a:srgbClr val="006600"/>
        </a:buClr>
        <a:buSzPct val="100000"/>
        <a:buFont typeface="Wingdings" pitchFamily="2" charset="2"/>
        <a:buChar char="n"/>
        <a:defRPr sz="2000">
          <a:solidFill>
            <a:schemeClr val="tx1"/>
          </a:solidFill>
          <a:latin typeface="+mn-lt"/>
          <a:ea typeface="+mn-ea"/>
          <a:cs typeface="+mn-cs"/>
        </a:defRPr>
      </a:lvl1pPr>
      <a:lvl2pPr marL="742950" indent="-285750" algn="l" rtl="0" eaLnBrk="0" fontAlgn="base" hangingPunct="0">
        <a:spcBef>
          <a:spcPct val="60000"/>
        </a:spcBef>
        <a:spcAft>
          <a:spcPct val="0"/>
        </a:spcAft>
        <a:buClr>
          <a:srgbClr val="000099"/>
        </a:buClr>
        <a:buSzPct val="75000"/>
        <a:buFont typeface="Wingdings" pitchFamily="2" charset="2"/>
        <a:buChar char="l"/>
        <a:defRPr sz="2000">
          <a:solidFill>
            <a:schemeClr val="tx1"/>
          </a:solidFill>
          <a:latin typeface="+mn-lt"/>
        </a:defRPr>
      </a:lvl2pPr>
      <a:lvl3pPr marL="1143000" indent="-228600" algn="l" rtl="0" eaLnBrk="0" fontAlgn="base" hangingPunct="0">
        <a:spcBef>
          <a:spcPct val="20000"/>
        </a:spcBef>
        <a:spcAft>
          <a:spcPct val="0"/>
        </a:spcAft>
        <a:buClr>
          <a:srgbClr val="003300"/>
        </a:buClr>
        <a:buSzPct val="75000"/>
        <a:buFont typeface="Wingdings" pitchFamily="2" charset="2"/>
        <a:buChar char="q"/>
        <a:defRPr sz="2000">
          <a:solidFill>
            <a:schemeClr val="tx1"/>
          </a:solidFill>
          <a:latin typeface="+mn-lt"/>
        </a:defRPr>
      </a:lvl3pPr>
      <a:lvl4pPr marL="1600200" indent="-228600" algn="l" rtl="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mn-lt"/>
        </a:defRPr>
      </a:lvl5pPr>
      <a:lvl6pPr marL="2514600" indent="-228600" algn="l" rtl="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mn-lt"/>
        </a:defRPr>
      </a:lvl6pPr>
      <a:lvl7pPr marL="2971800" indent="-228600" algn="l" rtl="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mn-lt"/>
        </a:defRPr>
      </a:lvl7pPr>
      <a:lvl8pPr marL="3429000" indent="-228600" algn="l" rtl="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mn-lt"/>
        </a:defRPr>
      </a:lvl8pPr>
      <a:lvl9pPr marL="3886200" indent="-228600" algn="l" rtl="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mn-lt"/>
        </a:defRPr>
      </a:lvl9pPr>
    </p:bodyStyle>
    <p:other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lvl="0" algn="r">
              <a:buNone/>
              <a:defRPr sz="1333">
                <a:solidFill>
                  <a:schemeClr val="dk2"/>
                </a:solidFill>
              </a:defRPr>
            </a:lvl1pPr>
            <a:lvl2pPr lvl="1" algn="r">
              <a:buNone/>
              <a:defRPr sz="1333">
                <a:solidFill>
                  <a:schemeClr val="dk2"/>
                </a:solidFill>
              </a:defRPr>
            </a:lvl2pPr>
            <a:lvl3pPr lvl="2" algn="r">
              <a:buNone/>
              <a:defRPr sz="1333">
                <a:solidFill>
                  <a:schemeClr val="dk2"/>
                </a:solidFill>
              </a:defRPr>
            </a:lvl3pPr>
            <a:lvl4pPr lvl="3" algn="r">
              <a:buNone/>
              <a:defRPr sz="1333">
                <a:solidFill>
                  <a:schemeClr val="dk2"/>
                </a:solidFill>
              </a:defRPr>
            </a:lvl4pPr>
            <a:lvl5pPr lvl="4" algn="r">
              <a:buNone/>
              <a:defRPr sz="1333">
                <a:solidFill>
                  <a:schemeClr val="dk2"/>
                </a:solidFill>
              </a:defRPr>
            </a:lvl5pPr>
            <a:lvl6pPr lvl="5" algn="r">
              <a:buNone/>
              <a:defRPr sz="1333">
                <a:solidFill>
                  <a:schemeClr val="dk2"/>
                </a:solidFill>
              </a:defRPr>
            </a:lvl6pPr>
            <a:lvl7pPr lvl="6" algn="r">
              <a:buNone/>
              <a:defRPr sz="1333">
                <a:solidFill>
                  <a:schemeClr val="dk2"/>
                </a:solidFill>
              </a:defRPr>
            </a:lvl7pPr>
            <a:lvl8pPr lvl="7" algn="r">
              <a:buNone/>
              <a:defRPr sz="1333">
                <a:solidFill>
                  <a:schemeClr val="dk2"/>
                </a:solidFill>
              </a:defRPr>
            </a:lvl8pPr>
            <a:lvl9pPr lvl="8" algn="r">
              <a:buNone/>
              <a:defRPr sz="1333">
                <a:solidFill>
                  <a:schemeClr val="dk2"/>
                </a:solidFill>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132480091"/>
      </p:ext>
    </p:extLst>
  </p:cSld>
  <p:clrMap bg1="lt1" tx1="dk1" bg2="dk2" tx2="lt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31.xml"/></Relationships>
</file>

<file path=ppt/slides/_rels/slide13.xml.rels><?xml version="1.0" encoding="UTF-8" standalone="yes"?>
<Relationships xmlns="http://schemas.openxmlformats.org/package/2006/relationships"><Relationship Id="rId3" Type="http://schemas.openxmlformats.org/officeDocument/2006/relationships/hyperlink" Target="https://news.ycombinator.com/item?id=19714189" TargetMode="External"/><Relationship Id="rId7"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31.xml"/><Relationship Id="rId6" Type="http://schemas.openxmlformats.org/officeDocument/2006/relationships/hyperlink" Target="https://youtu.be/3hspKYIn5ds?t=162" TargetMode="External"/><Relationship Id="rId5" Type="http://schemas.openxmlformats.org/officeDocument/2006/relationships/image" Target="../media/image6.png"/><Relationship Id="rId4" Type="http://schemas.openxmlformats.org/officeDocument/2006/relationships/hyperlink" Target="https://youtu.be/3hspKYIn5ds?t=29" TargetMode="Externa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15.xml"/><Relationship Id="rId5" Type="http://schemas.openxmlformats.org/officeDocument/2006/relationships/image" Target="../media/image10.png"/><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15.xml"/><Relationship Id="rId5" Type="http://schemas.openxmlformats.org/officeDocument/2006/relationships/image" Target="../media/image12.png"/><Relationship Id="rId4" Type="http://schemas.openxmlformats.org/officeDocument/2006/relationships/image" Target="../media/image1.jpeg"/></Relationships>
</file>

<file path=ppt/slides/_rels/slide17.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9.xml"/><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15.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jpeg"/></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s://youtu.be/jmVfDbqRxKo?t=555" TargetMode="External"/><Relationship Id="rId1" Type="http://schemas.openxmlformats.org/officeDocument/2006/relationships/slideLayout" Target="../slideLayouts/slideLayout25.xml"/><Relationship Id="rId4" Type="http://schemas.openxmlformats.org/officeDocument/2006/relationships/image" Target="../media/image19.jpeg"/></Relationships>
</file>

<file path=ppt/slides/_rels/slide22.xml.rels><?xml version="1.0" encoding="UTF-8" standalone="yes"?>
<Relationships xmlns="http://schemas.openxmlformats.org/package/2006/relationships"><Relationship Id="rId3" Type="http://schemas.openxmlformats.org/officeDocument/2006/relationships/hyperlink" Target="https://en.wikipedia.org/wiki/File:WilliamRowanHamilton.jpeg" TargetMode="External"/><Relationship Id="rId2" Type="http://schemas.openxmlformats.org/officeDocument/2006/relationships/notesSlide" Target="../notesSlides/notesSlide21.xml"/><Relationship Id="rId1" Type="http://schemas.openxmlformats.org/officeDocument/2006/relationships/slideLayout" Target="../slideLayouts/slideLayout25.xml"/><Relationship Id="rId5" Type="http://schemas.openxmlformats.org/officeDocument/2006/relationships/image" Target="../media/image21.png"/><Relationship Id="rId4" Type="http://schemas.openxmlformats.org/officeDocument/2006/relationships/image" Target="../media/image20.jpeg"/></Relationships>
</file>

<file path=ppt/slides/_rels/slide23.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hyperlink" Target="https://www.mdpi.com/2227-7390/6/9/152" TargetMode="External"/><Relationship Id="rId7" Type="http://schemas.openxmlformats.org/officeDocument/2006/relationships/hyperlink" Target="https://www.researchgate.net/profile/Anna_Vysotskaya" TargetMode="External"/><Relationship Id="rId2" Type="http://schemas.openxmlformats.org/officeDocument/2006/relationships/notesSlide" Target="../notesSlides/notesSlide22.xml"/><Relationship Id="rId1" Type="http://schemas.openxmlformats.org/officeDocument/2006/relationships/slideLayout" Target="../slideLayouts/slideLayout25.xml"/><Relationship Id="rId6" Type="http://schemas.openxmlformats.org/officeDocument/2006/relationships/image" Target="../media/image23.png"/><Relationship Id="rId5" Type="http://schemas.openxmlformats.org/officeDocument/2006/relationships/hyperlink" Target="file:///Users/bkoo/Downloads/mathematics-06-00152-1.pdf" TargetMode="External"/><Relationship Id="rId4" Type="http://schemas.openxmlformats.org/officeDocument/2006/relationships/image" Target="../media/image22.png"/></Relationships>
</file>

<file path=ppt/slides/_rels/slide24.xml.rels><?xml version="1.0" encoding="UTF-8" standalone="yes"?>
<Relationships xmlns="http://schemas.openxmlformats.org/package/2006/relationships"><Relationship Id="rId3" Type="http://schemas.openxmlformats.org/officeDocument/2006/relationships/hyperlink" Target="https://youtu.be/9u1q3lH7VbE" TargetMode="External"/><Relationship Id="rId7" Type="http://schemas.openxmlformats.org/officeDocument/2006/relationships/image" Target="../media/image26.png"/><Relationship Id="rId2" Type="http://schemas.openxmlformats.org/officeDocument/2006/relationships/notesSlide" Target="../notesSlides/notesSlide23.xml"/><Relationship Id="rId1" Type="http://schemas.openxmlformats.org/officeDocument/2006/relationships/slideLayout" Target="../slideLayouts/slideLayout25.xml"/><Relationship Id="rId6" Type="http://schemas.openxmlformats.org/officeDocument/2006/relationships/hyperlink" Target="https://youtu.be/9u1q3lH7VbE?t=323" TargetMode="External"/><Relationship Id="rId5" Type="http://schemas.openxmlformats.org/officeDocument/2006/relationships/image" Target="../media/image25.png"/><Relationship Id="rId4" Type="http://schemas.openxmlformats.org/officeDocument/2006/relationships/hyperlink" Target="https://youtu.be/9u1q3lH7VbE?t=167"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4.xml"/><Relationship Id="rId1" Type="http://schemas.openxmlformats.org/officeDocument/2006/relationships/slideLayout" Target="../slideLayouts/slideLayout25.xml"/><Relationship Id="rId4" Type="http://schemas.openxmlformats.org/officeDocument/2006/relationships/image" Target="../media/image28.png"/></Relationships>
</file>

<file path=ppt/slides/_rels/slide26.xml.rels><?xml version="1.0" encoding="UTF-8" standalone="yes"?>
<Relationships xmlns="http://schemas.openxmlformats.org/package/2006/relationships"><Relationship Id="rId3" Type="http://schemas.openxmlformats.org/officeDocument/2006/relationships/hyperlink" Target="https://youtu.be/9u1q3lH7VbE?t=167" TargetMode="External"/><Relationship Id="rId7" Type="http://schemas.openxmlformats.org/officeDocument/2006/relationships/hyperlink" Target="https://youtu.be/9u1q3lH7VbE?t=962&#65288;explaination" TargetMode="External"/><Relationship Id="rId2" Type="http://schemas.openxmlformats.org/officeDocument/2006/relationships/notesSlide" Target="../notesSlides/notesSlide25.xml"/><Relationship Id="rId1" Type="http://schemas.openxmlformats.org/officeDocument/2006/relationships/slideLayout" Target="../slideLayouts/slideLayout25.xml"/><Relationship Id="rId6" Type="http://schemas.openxmlformats.org/officeDocument/2006/relationships/image" Target="../media/image30.png"/><Relationship Id="rId5" Type="http://schemas.openxmlformats.org/officeDocument/2006/relationships/hyperlink" Target="https://youtu.be/9u1q3lH7VbE?t=962" TargetMode="External"/><Relationship Id="rId4" Type="http://schemas.openxmlformats.org/officeDocument/2006/relationships/image" Target="../media/image29.png"/></Relationships>
</file>

<file path=ppt/slides/_rels/slide27.xml.rels><?xml version="1.0" encoding="UTF-8" standalone="yes"?>
<Relationships xmlns="http://schemas.openxmlformats.org/package/2006/relationships"><Relationship Id="rId3" Type="http://schemas.openxmlformats.org/officeDocument/2006/relationships/hyperlink" Target="https://youtu.be/9u1q3lH7VbE?t=962" TargetMode="External"/><Relationship Id="rId2" Type="http://schemas.openxmlformats.org/officeDocument/2006/relationships/notesSlide" Target="../notesSlides/notesSlide26.xml"/><Relationship Id="rId1" Type="http://schemas.openxmlformats.org/officeDocument/2006/relationships/slideLayout" Target="../slideLayouts/slideLayout25.xml"/><Relationship Id="rId6" Type="http://schemas.openxmlformats.org/officeDocument/2006/relationships/image" Target="../media/image26.png"/><Relationship Id="rId5" Type="http://schemas.openxmlformats.org/officeDocument/2006/relationships/hyperlink" Target="https://youtu.be/9u1q3lH7VbE?t=323" TargetMode="External"/><Relationship Id="rId4" Type="http://schemas.openxmlformats.org/officeDocument/2006/relationships/image" Target="../media/image30.png"/></Relationships>
</file>

<file path=ppt/slides/_rels/slide28.xml.rels><?xml version="1.0" encoding="UTF-8" standalone="yes"?>
<Relationships xmlns="http://schemas.openxmlformats.org/package/2006/relationships"><Relationship Id="rId3" Type="http://schemas.openxmlformats.org/officeDocument/2006/relationships/hyperlink" Target="https://www.wikiwand.com/en/Product_(category_theory)" TargetMode="External"/><Relationship Id="rId2" Type="http://schemas.openxmlformats.org/officeDocument/2006/relationships/notesSlide" Target="../notesSlides/notesSlide27.xml"/><Relationship Id="rId1" Type="http://schemas.openxmlformats.org/officeDocument/2006/relationships/slideLayout" Target="../slideLayouts/slideLayout15.xml"/><Relationship Id="rId4" Type="http://schemas.openxmlformats.org/officeDocument/2006/relationships/image" Target="../media/image31.png"/></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8.xml"/><Relationship Id="rId1" Type="http://schemas.openxmlformats.org/officeDocument/2006/relationships/slideLayout" Target="../slideLayouts/slideLayout15.xml"/><Relationship Id="rId4" Type="http://schemas.openxmlformats.org/officeDocument/2006/relationships/image" Target="../media/image1.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1.xml"/><Relationship Id="rId1" Type="http://schemas.openxmlformats.org/officeDocument/2006/relationships/slideLayout" Target="../slideLayouts/slideLayout15.xml"/><Relationship Id="rId4" Type="http://schemas.openxmlformats.org/officeDocument/2006/relationships/image" Target="../media/image1.jpeg"/></Relationships>
</file>

<file path=ppt/slides/_rels/slide3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2.xml"/><Relationship Id="rId1" Type="http://schemas.openxmlformats.org/officeDocument/2006/relationships/slideLayout" Target="../slideLayouts/slideLayout20.xml"/><Relationship Id="rId5" Type="http://schemas.openxmlformats.org/officeDocument/2006/relationships/image" Target="../media/image35.png"/><Relationship Id="rId4" Type="http://schemas.openxmlformats.org/officeDocument/2006/relationships/image" Target="../media/image1.jpe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4.xml"/><Relationship Id="rId1" Type="http://schemas.openxmlformats.org/officeDocument/2006/relationships/slideLayout" Target="../slideLayouts/slideLayout15.xml"/><Relationship Id="rId4" Type="http://schemas.openxmlformats.org/officeDocument/2006/relationships/image" Target="../media/image1.jpeg"/></Relationships>
</file>

<file path=ppt/slides/_rels/slide3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5.xml"/><Relationship Id="rId1" Type="http://schemas.openxmlformats.org/officeDocument/2006/relationships/slideLayout" Target="../slideLayouts/slideLayout20.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1.jpeg"/></Relationships>
</file>

<file path=ppt/slides/_rels/slide3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6.xml"/><Relationship Id="rId1" Type="http://schemas.openxmlformats.org/officeDocument/2006/relationships/slideLayout" Target="../slideLayouts/slideLayout15.xml"/><Relationship Id="rId4" Type="http://schemas.openxmlformats.org/officeDocument/2006/relationships/image" Target="../media/image1.jpe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8.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4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9.xml"/><Relationship Id="rId1" Type="http://schemas.openxmlformats.org/officeDocument/2006/relationships/slideLayout" Target="../slideLayouts/slideLayout15.xml"/><Relationship Id="rId4" Type="http://schemas.openxmlformats.org/officeDocument/2006/relationships/image" Target="../media/image1.jpe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0.xml"/><Relationship Id="rId7" Type="http://schemas.openxmlformats.org/officeDocument/2006/relationships/image" Target="../media/image43.emf"/><Relationship Id="rId2" Type="http://schemas.openxmlformats.org/officeDocument/2006/relationships/slideLayout" Target="../slideLayouts/slideLayout15.xml"/><Relationship Id="rId1" Type="http://schemas.openxmlformats.org/officeDocument/2006/relationships/vmlDrawing" Target="../drawings/vmlDrawing1.vml"/><Relationship Id="rId6" Type="http://schemas.openxmlformats.org/officeDocument/2006/relationships/oleObject" Target="../embeddings/oleObject1.bin"/><Relationship Id="rId5" Type="http://schemas.openxmlformats.org/officeDocument/2006/relationships/image" Target="../media/image1.jpeg"/><Relationship Id="rId4" Type="http://schemas.openxmlformats.org/officeDocument/2006/relationships/image" Target="../media/image44.png"/></Relationships>
</file>

<file path=ppt/slides/_rels/slide4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1.xml"/><Relationship Id="rId1" Type="http://schemas.openxmlformats.org/officeDocument/2006/relationships/slideLayout" Target="../slideLayouts/slideLayout20.xml"/><Relationship Id="rId5" Type="http://schemas.openxmlformats.org/officeDocument/2006/relationships/image" Target="../media/image47.png"/><Relationship Id="rId4" Type="http://schemas.openxmlformats.org/officeDocument/2006/relationships/image" Target="../media/image46.png"/></Relationships>
</file>

<file path=ppt/slides/_rels/slide4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2.xml"/><Relationship Id="rId1" Type="http://schemas.openxmlformats.org/officeDocument/2006/relationships/slideLayout" Target="../slideLayouts/slideLayout20.xml"/></Relationships>
</file>

<file path=ppt/slides/_rels/slide44.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43.xml"/><Relationship Id="rId1" Type="http://schemas.openxmlformats.org/officeDocument/2006/relationships/slideLayout" Target="../slideLayouts/slideLayout20.xml"/></Relationships>
</file>

<file path=ppt/slides/_rels/slide4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4.xml"/><Relationship Id="rId1" Type="http://schemas.openxmlformats.org/officeDocument/2006/relationships/slideLayout" Target="../slideLayouts/slideLayout20.xml"/></Relationships>
</file>

<file path=ppt/slides/_rels/slide4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5.xml"/><Relationship Id="rId1" Type="http://schemas.openxmlformats.org/officeDocument/2006/relationships/slideLayout" Target="../slideLayouts/slideLayout20.xml"/><Relationship Id="rId4" Type="http://schemas.openxmlformats.org/officeDocument/2006/relationships/image" Target="../media/image52.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0.xml"/></Relationships>
</file>

<file path=ppt/slides/_rels/slide4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7.xml"/><Relationship Id="rId1" Type="http://schemas.openxmlformats.org/officeDocument/2006/relationships/slideLayout" Target="../slideLayouts/slideLayout15.xml"/><Relationship Id="rId5" Type="http://schemas.openxmlformats.org/officeDocument/2006/relationships/image" Target="../media/image54.png"/><Relationship Id="rId4" Type="http://schemas.openxmlformats.org/officeDocument/2006/relationships/image" Target="../media/image1.jpeg"/></Relationships>
</file>

<file path=ppt/slides/_rels/slide49.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48.xml"/><Relationship Id="rId1" Type="http://schemas.openxmlformats.org/officeDocument/2006/relationships/slideLayout" Target="../slideLayouts/slideLayout15.xml"/><Relationship Id="rId4" Type="http://schemas.openxmlformats.org/officeDocument/2006/relationships/image" Target="../media/image56.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20.xml"/><Relationship Id="rId1" Type="http://schemas.openxmlformats.org/officeDocument/2006/relationships/vmlDrawing" Target="../drawings/vmlDrawing2.vml"/><Relationship Id="rId5" Type="http://schemas.openxmlformats.org/officeDocument/2006/relationships/image" Target="../media/image57.emf"/><Relationship Id="rId4" Type="http://schemas.openxmlformats.org/officeDocument/2006/relationships/oleObject" Target="../embeddings/oleObject2.bin"/></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5.xml"/></Relationships>
</file>

<file path=ppt/slides/_rels/slide5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1.xml"/><Relationship Id="rId1" Type="http://schemas.openxmlformats.org/officeDocument/2006/relationships/slideLayout" Target="../slideLayouts/slideLayout15.xml"/><Relationship Id="rId4" Type="http://schemas.openxmlformats.org/officeDocument/2006/relationships/image" Target="../media/image1.jpe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5.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5.xml"/></Relationships>
</file>

<file path=ppt/slides/_rels/slide5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4.xml"/><Relationship Id="rId1" Type="http://schemas.openxmlformats.org/officeDocument/2006/relationships/slideLayout" Target="../slideLayouts/slideLayout15.xml"/><Relationship Id="rId4" Type="http://schemas.openxmlformats.org/officeDocument/2006/relationships/image" Target="../media/image1.jpeg"/></Relationships>
</file>

<file path=ppt/slides/_rels/slide5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5.xml"/><Relationship Id="rId1" Type="http://schemas.openxmlformats.org/officeDocument/2006/relationships/slideLayout" Target="../slideLayouts/slideLayout15.xml"/><Relationship Id="rId4" Type="http://schemas.openxmlformats.org/officeDocument/2006/relationships/image" Target="../media/image61.png"/></Relationships>
</file>

<file path=ppt/slides/_rels/slide57.xml.rels><?xml version="1.0" encoding="UTF-8" standalone="yes"?>
<Relationships xmlns="http://schemas.openxmlformats.org/package/2006/relationships"><Relationship Id="rId3" Type="http://schemas.openxmlformats.org/officeDocument/2006/relationships/hyperlink" Target="https://youtu.be/-4Yp3j_jk8Q?t=2500" TargetMode="External"/><Relationship Id="rId2" Type="http://schemas.openxmlformats.org/officeDocument/2006/relationships/notesSlide" Target="../notesSlides/notesSlide56.xml"/><Relationship Id="rId1" Type="http://schemas.openxmlformats.org/officeDocument/2006/relationships/slideLayout" Target="../slideLayouts/slideLayout15.xml"/><Relationship Id="rId4" Type="http://schemas.openxmlformats.org/officeDocument/2006/relationships/image" Target="../media/image62.png"/></Relationships>
</file>

<file path=ppt/slides/_rels/slide58.xml.rels><?xml version="1.0" encoding="UTF-8" standalone="yes"?>
<Relationships xmlns="http://schemas.openxmlformats.org/package/2006/relationships"><Relationship Id="rId3" Type="http://schemas.openxmlformats.org/officeDocument/2006/relationships/hyperlink" Target="https://youtu.be/6MJUGVFAXKg?t=114" TargetMode="External"/><Relationship Id="rId2" Type="http://schemas.openxmlformats.org/officeDocument/2006/relationships/notesSlide" Target="../notesSlides/notesSlide57.xml"/><Relationship Id="rId1" Type="http://schemas.openxmlformats.org/officeDocument/2006/relationships/slideLayout" Target="../slideLayouts/slideLayout15.xml"/><Relationship Id="rId4" Type="http://schemas.openxmlformats.org/officeDocument/2006/relationships/image" Target="../media/image63.png"/></Relationships>
</file>

<file path=ppt/slides/_rels/slide59.xml.rels><?xml version="1.0" encoding="UTF-8" standalone="yes"?>
<Relationships xmlns="http://schemas.openxmlformats.org/package/2006/relationships"><Relationship Id="rId3" Type="http://schemas.openxmlformats.org/officeDocument/2006/relationships/image" Target="../media/image64.png"/><Relationship Id="rId7" Type="http://schemas.openxmlformats.org/officeDocument/2006/relationships/image" Target="../media/image66.png"/><Relationship Id="rId2" Type="http://schemas.openxmlformats.org/officeDocument/2006/relationships/notesSlide" Target="../notesSlides/notesSlide58.xml"/><Relationship Id="rId1" Type="http://schemas.openxmlformats.org/officeDocument/2006/relationships/slideLayout" Target="../slideLayouts/slideLayout15.xml"/><Relationship Id="rId6" Type="http://schemas.openxmlformats.org/officeDocument/2006/relationships/hyperlink" Target="https://youtu.be/1HfmnS1wx4k" TargetMode="External"/><Relationship Id="rId5" Type="http://schemas.openxmlformats.org/officeDocument/2006/relationships/image" Target="../media/image65.png"/><Relationship Id="rId4" Type="http://schemas.openxmlformats.org/officeDocument/2006/relationships/hyperlink" Target="https://youtu.be/j2m5YMnHvQQ?t=107"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60.xml.rels><?xml version="1.0" encoding="UTF-8" standalone="yes"?>
<Relationships xmlns="http://schemas.openxmlformats.org/package/2006/relationships"><Relationship Id="rId3" Type="http://schemas.openxmlformats.org/officeDocument/2006/relationships/hyperlink" Target="https://integratedreporting.org/wp-content/uploads/2013/12/13-12-08-THE-INTERNATIONAL-IR-FRAMEWORK-2-1.pdf" TargetMode="External"/><Relationship Id="rId2" Type="http://schemas.openxmlformats.org/officeDocument/2006/relationships/notesSlide" Target="../notesSlides/notesSlide59.xml"/><Relationship Id="rId1" Type="http://schemas.openxmlformats.org/officeDocument/2006/relationships/slideLayout" Target="../slideLayouts/slideLayout28.xml"/><Relationship Id="rId5" Type="http://schemas.openxmlformats.org/officeDocument/2006/relationships/image" Target="../media/image68.png"/><Relationship Id="rId4" Type="http://schemas.openxmlformats.org/officeDocument/2006/relationships/image" Target="../media/image67.png"/></Relationships>
</file>

<file path=ppt/slides/_rels/slide61.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hyperlink" Target="https://youtu.be/hAWyex1GKRU" TargetMode="External"/><Relationship Id="rId7" Type="http://schemas.openxmlformats.org/officeDocument/2006/relationships/hyperlink" Target="https://youtu.be/hAWyex1GKRU?t=821" TargetMode="External"/><Relationship Id="rId2" Type="http://schemas.openxmlformats.org/officeDocument/2006/relationships/notesSlide" Target="../notesSlides/notesSlide60.xml"/><Relationship Id="rId1" Type="http://schemas.openxmlformats.org/officeDocument/2006/relationships/slideLayout" Target="../slideLayouts/slideLayout15.xml"/><Relationship Id="rId6" Type="http://schemas.openxmlformats.org/officeDocument/2006/relationships/image" Target="../media/image70.png"/><Relationship Id="rId5" Type="http://schemas.openxmlformats.org/officeDocument/2006/relationships/hyperlink" Target="https://youtu.be/hAWyex1GKRU?t=778" TargetMode="External"/><Relationship Id="rId4" Type="http://schemas.openxmlformats.org/officeDocument/2006/relationships/image" Target="../media/image69.png"/></Relationships>
</file>

<file path=ppt/slides/_rels/slide62.xml.rels><?xml version="1.0" encoding="UTF-8" standalone="yes"?>
<Relationships xmlns="http://schemas.openxmlformats.org/package/2006/relationships"><Relationship Id="rId3" Type="http://schemas.openxmlformats.org/officeDocument/2006/relationships/hyperlink" Target="https://youtu.be/3WXTX0IUaOg?t=136" TargetMode="External"/><Relationship Id="rId2" Type="http://schemas.openxmlformats.org/officeDocument/2006/relationships/notesSlide" Target="../notesSlides/notesSlide61.xml"/><Relationship Id="rId1" Type="http://schemas.openxmlformats.org/officeDocument/2006/relationships/slideLayout" Target="../slideLayouts/slideLayout15.xml"/><Relationship Id="rId5" Type="http://schemas.openxmlformats.org/officeDocument/2006/relationships/image" Target="../media/image73.png"/><Relationship Id="rId4" Type="http://schemas.openxmlformats.org/officeDocument/2006/relationships/image" Target="../media/image72.png"/></Relationships>
</file>

<file path=ppt/slides/_rels/slide63.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hyperlink" Target="https://www.azquotes.com/quote/715427" TargetMode="External"/><Relationship Id="rId1" Type="http://schemas.openxmlformats.org/officeDocument/2006/relationships/slideLayout" Target="../slideLayouts/slideLayout26.xml"/><Relationship Id="rId4" Type="http://schemas.openxmlformats.org/officeDocument/2006/relationships/image" Target="../media/image75.png"/></Relationships>
</file>

<file path=ppt/slides/_rels/slide64.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hyperlink" Target="https://en.wikipedia.org/wiki/Saunders_Mac_Lane" TargetMode="External"/><Relationship Id="rId1" Type="http://schemas.openxmlformats.org/officeDocument/2006/relationships/slideLayout" Target="../slideLayouts/slideLayout26.xml"/><Relationship Id="rId4" Type="http://schemas.openxmlformats.org/officeDocument/2006/relationships/image" Target="../media/image77.png"/></Relationships>
</file>

<file path=ppt/slides/_rels/slide6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hyperlink" Target="https://en.wikipedia.org/wiki/Double-aspect_theory" TargetMode="External"/><Relationship Id="rId1" Type="http://schemas.openxmlformats.org/officeDocument/2006/relationships/slideLayout" Target="../slideLayouts/slideLayout25.xml"/></Relationships>
</file>

<file path=ppt/slides/_rels/slide6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5.xml"/><Relationship Id="rId6" Type="http://schemas.openxmlformats.org/officeDocument/2006/relationships/image" Target="../media/image82.png"/><Relationship Id="rId5" Type="http://schemas.openxmlformats.org/officeDocument/2006/relationships/image" Target="../media/image81.jpeg"/><Relationship Id="rId4" Type="http://schemas.openxmlformats.org/officeDocument/2006/relationships/hyperlink" Target="http://www.amazon.com/exec/obidos/ASIN/0306803208/braipick-20" TargetMode="Externa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415611" y="992767"/>
            <a:ext cx="11360800" cy="1762800"/>
          </a:xfrm>
          <a:prstGeom prst="rect">
            <a:avLst/>
          </a:prstGeom>
        </p:spPr>
        <p:txBody>
          <a:bodyPr spcFirstLastPara="1" vert="horz" wrap="square" lIns="121900" tIns="121900" rIns="121900" bIns="121900" rtlCol="0" anchor="t" anchorCtr="0">
            <a:noAutofit/>
          </a:bodyPr>
          <a:lstStyle/>
          <a:p>
            <a:pPr>
              <a:spcBef>
                <a:spcPts val="0"/>
              </a:spcBef>
            </a:pPr>
            <a:r>
              <a:rPr lang="en" sz="2667" dirty="0"/>
              <a:t>Computational Thinking &amp; Systems Design</a:t>
            </a:r>
            <a:br>
              <a:rPr lang="en" sz="2667" dirty="0"/>
            </a:br>
            <a:br>
              <a:rPr lang="en" sz="2667" dirty="0"/>
            </a:br>
            <a:r>
              <a:rPr lang="en" sz="2667" dirty="0"/>
              <a:t>Lecture 12 </a:t>
            </a:r>
            <a:br>
              <a:rPr lang="en" sz="2667" dirty="0"/>
            </a:br>
            <a:r>
              <a:rPr lang="en" sz="2667" dirty="0"/>
              <a:t>Operating System: </a:t>
            </a:r>
            <a:br>
              <a:rPr lang="en" sz="2667" dirty="0"/>
            </a:br>
            <a:r>
              <a:rPr lang="en-US" sz="2667" dirty="0"/>
              <a:t>from bare minimum to distributed systems</a:t>
            </a:r>
            <a:endParaRPr sz="2667" dirty="0"/>
          </a:p>
        </p:txBody>
      </p:sp>
      <p:sp>
        <p:nvSpPr>
          <p:cNvPr id="55" name="Google Shape;55;p13"/>
          <p:cNvSpPr txBox="1">
            <a:spLocks noGrp="1"/>
          </p:cNvSpPr>
          <p:nvPr>
            <p:ph type="subTitle" idx="1"/>
          </p:nvPr>
        </p:nvSpPr>
        <p:spPr>
          <a:xfrm>
            <a:off x="415600" y="5259092"/>
            <a:ext cx="11360800" cy="963141"/>
          </a:xfrm>
          <a:prstGeom prst="rect">
            <a:avLst/>
          </a:prstGeom>
        </p:spPr>
        <p:txBody>
          <a:bodyPr spcFirstLastPara="1" vert="horz" wrap="square" lIns="121900" tIns="121900" rIns="121900" bIns="121900" rtlCol="0" anchor="t" anchorCtr="0">
            <a:noAutofit/>
          </a:bodyPr>
          <a:lstStyle/>
          <a:p>
            <a:pPr>
              <a:spcBef>
                <a:spcPts val="0"/>
              </a:spcBef>
            </a:pPr>
            <a:r>
              <a:rPr lang="en" sz="2667" dirty="0"/>
              <a:t>Ben Koo</a:t>
            </a:r>
            <a:endParaRPr sz="2667" dirty="0"/>
          </a:p>
          <a:p>
            <a:pPr>
              <a:spcBef>
                <a:spcPts val="0"/>
              </a:spcBef>
            </a:pPr>
            <a:r>
              <a:rPr lang="en" sz="2667" dirty="0"/>
              <a:t>December </a:t>
            </a:r>
            <a:r>
              <a:rPr lang="en-US" sz="2667" dirty="0"/>
              <a:t>1</a:t>
            </a:r>
            <a:r>
              <a:rPr lang="en" sz="2667" dirty="0"/>
              <a:t>, 2020</a:t>
            </a:r>
            <a:endParaRPr sz="2667" dirty="0"/>
          </a:p>
        </p:txBody>
      </p:sp>
      <p:sp>
        <p:nvSpPr>
          <p:cNvPr id="4" name="Slide Number Placeholder 3">
            <a:extLst>
              <a:ext uri="{FF2B5EF4-FFF2-40B4-BE49-F238E27FC236}">
                <a16:creationId xmlns:a16="http://schemas.microsoft.com/office/drawing/2014/main" id="{628C3275-4086-0144-99A1-5A41B0FBE697}"/>
              </a:ext>
            </a:extLst>
          </p:cNvPr>
          <p:cNvSpPr>
            <a:spLocks noGrp="1"/>
          </p:cNvSpPr>
          <p:nvPr>
            <p:ph type="sldNum" idx="12"/>
          </p:nvPr>
        </p:nvSpPr>
        <p:spPr/>
        <p:txBody>
          <a:bodyPr/>
          <a:lstStyle/>
          <a:p>
            <a:fld id="{00000000-1234-1234-1234-123412341234}" type="slidenum">
              <a:rPr lang="en" smtClean="0"/>
              <a:pPr/>
              <a:t>1</a:t>
            </a:fld>
            <a:endParaRPr lang="en"/>
          </a:p>
        </p:txBody>
      </p:sp>
      <p:pic>
        <p:nvPicPr>
          <p:cNvPr id="5" name="Picture 4">
            <a:extLst>
              <a:ext uri="{FF2B5EF4-FFF2-40B4-BE49-F238E27FC236}">
                <a16:creationId xmlns:a16="http://schemas.microsoft.com/office/drawing/2014/main" id="{325D4C5F-5D8F-CD42-AA61-7C6BC896D9AF}"/>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849277" y="3429000"/>
            <a:ext cx="2690307" cy="1698030"/>
          </a:xfrm>
          <a:prstGeom prst="rect">
            <a:avLst/>
          </a:prstGeom>
        </p:spPr>
      </p:pic>
      <p:pic>
        <p:nvPicPr>
          <p:cNvPr id="2" name="Picture 1">
            <a:extLst>
              <a:ext uri="{FF2B5EF4-FFF2-40B4-BE49-F238E27FC236}">
                <a16:creationId xmlns:a16="http://schemas.microsoft.com/office/drawing/2014/main" id="{33CE2F49-B8CA-224E-AA96-890C3AE88EC3}"/>
              </a:ext>
            </a:extLst>
          </p:cNvPr>
          <p:cNvPicPr>
            <a:picLocks noChangeAspect="1"/>
          </p:cNvPicPr>
          <p:nvPr/>
        </p:nvPicPr>
        <p:blipFill>
          <a:blip r:embed="rId4"/>
          <a:stretch>
            <a:fillRect/>
          </a:stretch>
        </p:blipFill>
        <p:spPr>
          <a:xfrm>
            <a:off x="2652416" y="3420146"/>
            <a:ext cx="2943253" cy="1698030"/>
          </a:xfrm>
          <a:prstGeom prst="rect">
            <a:avLst/>
          </a:prstGeom>
        </p:spPr>
      </p:pic>
    </p:spTree>
    <p:extLst>
      <p:ext uri="{BB962C8B-B14F-4D97-AF65-F5344CB8AC3E}">
        <p14:creationId xmlns:p14="http://schemas.microsoft.com/office/powerpoint/2010/main" val="29049106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218" name="Rectangle 2">
            <a:extLst>
              <a:ext uri="{FF2B5EF4-FFF2-40B4-BE49-F238E27FC236}">
                <a16:creationId xmlns:a16="http://schemas.microsoft.com/office/drawing/2014/main" id="{10B316CC-A6ED-5445-9BFE-58082C964827}"/>
              </a:ext>
            </a:extLst>
          </p:cNvPr>
          <p:cNvSpPr>
            <a:spLocks noGrp="1" noChangeArrowheads="1"/>
          </p:cNvSpPr>
          <p:nvPr>
            <p:ph type="title"/>
          </p:nvPr>
        </p:nvSpPr>
        <p:spPr/>
        <p:txBody>
          <a:bodyPr/>
          <a:lstStyle/>
          <a:p>
            <a:r>
              <a:rPr lang="en-US" altLang="en-CN"/>
              <a:t>A typical OS:</a:t>
            </a:r>
          </a:p>
        </p:txBody>
      </p:sp>
      <p:sp>
        <p:nvSpPr>
          <p:cNvPr id="771075" name="Rectangle 3">
            <a:extLst>
              <a:ext uri="{FF2B5EF4-FFF2-40B4-BE49-F238E27FC236}">
                <a16:creationId xmlns:a16="http://schemas.microsoft.com/office/drawing/2014/main" id="{FD407BA4-563C-D443-B2F7-DCC64522EEAB}"/>
              </a:ext>
            </a:extLst>
          </p:cNvPr>
          <p:cNvSpPr>
            <a:spLocks noGrp="1" noChangeArrowheads="1"/>
          </p:cNvSpPr>
          <p:nvPr>
            <p:ph type="body" idx="1"/>
          </p:nvPr>
        </p:nvSpPr>
        <p:spPr/>
        <p:txBody>
          <a:bodyPr/>
          <a:lstStyle/>
          <a:p>
            <a:pPr>
              <a:spcBef>
                <a:spcPct val="130000"/>
              </a:spcBef>
              <a:buFont typeface="Wingdings" pitchFamily="2" charset="2"/>
              <a:buChar char="q"/>
            </a:pPr>
            <a:r>
              <a:rPr lang="en-US" altLang="en-CN" sz="1800"/>
              <a:t>Is modular and scalable</a:t>
            </a:r>
          </a:p>
          <a:p>
            <a:pPr>
              <a:spcBef>
                <a:spcPct val="130000"/>
              </a:spcBef>
              <a:buFont typeface="Wingdings" pitchFamily="2" charset="2"/>
              <a:buChar char="q"/>
            </a:pPr>
            <a:r>
              <a:rPr lang="en-US" altLang="en-CN" sz="1800"/>
              <a:t>Empowers programmers (language extensions)</a:t>
            </a:r>
          </a:p>
          <a:p>
            <a:pPr>
              <a:spcBef>
                <a:spcPct val="130000"/>
              </a:spcBef>
              <a:buFont typeface="Wingdings" pitchFamily="2" charset="2"/>
              <a:buChar char="q"/>
            </a:pPr>
            <a:r>
              <a:rPr lang="en-US" altLang="en-CN" sz="1800"/>
              <a:t>Empowers users (file system, GUI, ...)</a:t>
            </a:r>
          </a:p>
          <a:p>
            <a:pPr>
              <a:spcBef>
                <a:spcPct val="130000"/>
              </a:spcBef>
              <a:buFont typeface="Wingdings" pitchFamily="2" charset="2"/>
              <a:buChar char="q"/>
            </a:pPr>
            <a:r>
              <a:rPr lang="en-US" altLang="en-CN" sz="1800"/>
              <a:t>Closes gaps between software and hardware</a:t>
            </a:r>
          </a:p>
          <a:p>
            <a:pPr>
              <a:spcBef>
                <a:spcPct val="130000"/>
              </a:spcBef>
              <a:buFont typeface="Wingdings" pitchFamily="2" charset="2"/>
              <a:buChar char="q"/>
            </a:pPr>
            <a:r>
              <a:rPr lang="en-US" altLang="en-CN" sz="1800"/>
              <a:t>Runs in “protected mode”</a:t>
            </a:r>
          </a:p>
          <a:p>
            <a:pPr>
              <a:spcBef>
                <a:spcPct val="130000"/>
              </a:spcBef>
              <a:buFont typeface="Wingdings" pitchFamily="2" charset="2"/>
              <a:buChar char="q"/>
            </a:pPr>
            <a:r>
              <a:rPr lang="en-US" altLang="en-CN" sz="1800"/>
              <a:t>Typically written in some high level language</a:t>
            </a:r>
          </a:p>
          <a:p>
            <a:pPr>
              <a:spcBef>
                <a:spcPct val="130000"/>
              </a:spcBef>
              <a:buFont typeface="Wingdings" pitchFamily="2" charset="2"/>
              <a:buChar char="q"/>
            </a:pPr>
            <a:r>
              <a:rPr lang="en-US" altLang="en-CN" sz="1800"/>
              <a:t>Typically grows gradually, assuming more and more functions</a:t>
            </a:r>
          </a:p>
          <a:p>
            <a:pPr>
              <a:spcBef>
                <a:spcPct val="130000"/>
              </a:spcBef>
              <a:buFont typeface="Wingdings" pitchFamily="2" charset="2"/>
              <a:buChar char="q"/>
            </a:pPr>
            <a:r>
              <a:rPr lang="en-US" altLang="en-CN" sz="1800"/>
              <a:t>Must be efficient.</a:t>
            </a:r>
          </a:p>
          <a:p>
            <a:pPr>
              <a:spcBef>
                <a:spcPct val="130000"/>
              </a:spcBef>
            </a:pPr>
            <a:endParaRPr lang="en-US" altLang="en-CN" sz="1800"/>
          </a:p>
        </p:txBody>
      </p:sp>
    </p:spTree>
    <p:extLst>
      <p:ext uri="{BB962C8B-B14F-4D97-AF65-F5344CB8AC3E}">
        <p14:creationId xmlns:p14="http://schemas.microsoft.com/office/powerpoint/2010/main" val="396381262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771075">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771075">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771075">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771075">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771075">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771075">
                                            <p:txEl>
                                              <p:pRg st="5" end="5"/>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771075">
                                            <p:txEl>
                                              <p:pRg st="6" end="6"/>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77107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1075" grpId="0" build="p" autoUpdateAnimBg="0"/>
    </p:bldLst>
  </p:timing>
</p:sld>
</file>

<file path=ppt/slides/slide1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218" name="Rectangle 2">
            <a:extLst>
              <a:ext uri="{FF2B5EF4-FFF2-40B4-BE49-F238E27FC236}">
                <a16:creationId xmlns:a16="http://schemas.microsoft.com/office/drawing/2014/main" id="{10B316CC-A6ED-5445-9BFE-58082C964827}"/>
              </a:ext>
            </a:extLst>
          </p:cNvPr>
          <p:cNvSpPr>
            <a:spLocks noGrp="1" noChangeArrowheads="1"/>
          </p:cNvSpPr>
          <p:nvPr>
            <p:ph type="title"/>
          </p:nvPr>
        </p:nvSpPr>
        <p:spPr/>
        <p:txBody>
          <a:bodyPr/>
          <a:lstStyle/>
          <a:p>
            <a:r>
              <a:rPr lang="en-US" altLang="en-CN" dirty="0"/>
              <a:t>Success Criteria</a:t>
            </a:r>
          </a:p>
        </p:txBody>
      </p:sp>
      <p:sp>
        <p:nvSpPr>
          <p:cNvPr id="771075" name="Rectangle 3">
            <a:extLst>
              <a:ext uri="{FF2B5EF4-FFF2-40B4-BE49-F238E27FC236}">
                <a16:creationId xmlns:a16="http://schemas.microsoft.com/office/drawing/2014/main" id="{FD407BA4-563C-D443-B2F7-DCC64522EEAB}"/>
              </a:ext>
            </a:extLst>
          </p:cNvPr>
          <p:cNvSpPr>
            <a:spLocks noGrp="1" noChangeArrowheads="1"/>
          </p:cNvSpPr>
          <p:nvPr>
            <p:ph type="body" idx="1"/>
          </p:nvPr>
        </p:nvSpPr>
        <p:spPr/>
        <p:txBody>
          <a:bodyPr/>
          <a:lstStyle/>
          <a:p>
            <a:pPr>
              <a:spcBef>
                <a:spcPct val="130000"/>
              </a:spcBef>
              <a:buFont typeface="Wingdings" pitchFamily="2" charset="2"/>
              <a:buChar char="q"/>
            </a:pPr>
            <a:r>
              <a:rPr lang="en-US" altLang="en-CN" sz="1800" dirty="0"/>
              <a:t>Running Time Analysis (Performance/Efficiency)</a:t>
            </a:r>
          </a:p>
          <a:p>
            <a:pPr>
              <a:spcBef>
                <a:spcPct val="130000"/>
              </a:spcBef>
              <a:buFont typeface="Wingdings" pitchFamily="2" charset="2"/>
              <a:buChar char="q"/>
            </a:pPr>
            <a:r>
              <a:rPr lang="en-US" altLang="en-CN" sz="1800" dirty="0"/>
              <a:t>Resource Allocation</a:t>
            </a:r>
          </a:p>
          <a:p>
            <a:pPr>
              <a:spcBef>
                <a:spcPct val="130000"/>
              </a:spcBef>
              <a:buFont typeface="Wingdings" pitchFamily="2" charset="2"/>
              <a:buChar char="q"/>
            </a:pPr>
            <a:r>
              <a:rPr lang="en-US" altLang="en-CN" sz="1800" dirty="0"/>
              <a:t>Input Handling</a:t>
            </a:r>
          </a:p>
          <a:p>
            <a:pPr>
              <a:spcBef>
                <a:spcPct val="130000"/>
              </a:spcBef>
              <a:buFont typeface="Wingdings" pitchFamily="2" charset="2"/>
              <a:buChar char="q"/>
            </a:pPr>
            <a:r>
              <a:rPr lang="en-US" altLang="en-CN" sz="1800" dirty="0"/>
              <a:t>Vector Graphics</a:t>
            </a:r>
          </a:p>
          <a:p>
            <a:pPr>
              <a:spcBef>
                <a:spcPct val="130000"/>
              </a:spcBef>
              <a:buFont typeface="Wingdings" pitchFamily="2" charset="2"/>
              <a:buChar char="q"/>
            </a:pPr>
            <a:r>
              <a:rPr lang="en-US" altLang="en-CN" sz="1800" dirty="0"/>
              <a:t>Textual Outputs</a:t>
            </a:r>
          </a:p>
          <a:p>
            <a:pPr>
              <a:spcBef>
                <a:spcPct val="130000"/>
              </a:spcBef>
              <a:buFont typeface="Wingdings" pitchFamily="2" charset="2"/>
              <a:buChar char="q"/>
            </a:pPr>
            <a:r>
              <a:rPr lang="en-US" altLang="en-CN" sz="1800" dirty="0"/>
              <a:t>Type Conversions</a:t>
            </a:r>
          </a:p>
          <a:p>
            <a:pPr>
              <a:spcBef>
                <a:spcPct val="130000"/>
              </a:spcBef>
              <a:buFont typeface="Wingdings" pitchFamily="2" charset="2"/>
              <a:buChar char="q"/>
            </a:pPr>
            <a:r>
              <a:rPr lang="en-US" altLang="en-CN" sz="1800" dirty="0"/>
              <a:t>String Processing</a:t>
            </a:r>
          </a:p>
          <a:p>
            <a:pPr>
              <a:spcBef>
                <a:spcPct val="130000"/>
              </a:spcBef>
              <a:buFont typeface="Wingdings" pitchFamily="2" charset="2"/>
              <a:buChar char="q"/>
            </a:pPr>
            <a:r>
              <a:rPr lang="en-US" altLang="en-CN" sz="1800" dirty="0"/>
              <a:t>.</a:t>
            </a:r>
          </a:p>
          <a:p>
            <a:pPr>
              <a:spcBef>
                <a:spcPct val="130000"/>
              </a:spcBef>
            </a:pPr>
            <a:endParaRPr lang="en-US" altLang="en-CN" sz="1800" dirty="0"/>
          </a:p>
        </p:txBody>
      </p:sp>
    </p:spTree>
    <p:extLst>
      <p:ext uri="{BB962C8B-B14F-4D97-AF65-F5344CB8AC3E}">
        <p14:creationId xmlns:p14="http://schemas.microsoft.com/office/powerpoint/2010/main" val="266523688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771075">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771075">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771075">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771075">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771075">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771075">
                                            <p:txEl>
                                              <p:pRg st="5" end="5"/>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771075">
                                            <p:txEl>
                                              <p:pRg st="6" end="6"/>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77107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1075" grpId="0" build="p" autoUpdateAnimBg="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628949" y="1827343"/>
            <a:ext cx="5393600" cy="1332816"/>
          </a:xfrm>
          <a:prstGeom prst="rect">
            <a:avLst/>
          </a:prstGeom>
        </p:spPr>
        <p:txBody>
          <a:bodyPr spcFirstLastPara="1" wrap="square" lIns="121900" tIns="121900" rIns="121900" bIns="121900" anchor="ctr" anchorCtr="0">
            <a:noAutofit/>
          </a:bodyPr>
          <a:lstStyle/>
          <a:p>
            <a:r>
              <a:rPr lang="en" dirty="0"/>
              <a:t>Abstraction</a:t>
            </a:r>
            <a:endParaRPr dirty="0"/>
          </a:p>
        </p:txBody>
      </p:sp>
      <p:sp>
        <p:nvSpPr>
          <p:cNvPr id="73" name="Google Shape;73;p16"/>
          <p:cNvSpPr txBox="1">
            <a:spLocks noGrp="1"/>
          </p:cNvSpPr>
          <p:nvPr>
            <p:ph type="body" idx="2"/>
          </p:nvPr>
        </p:nvSpPr>
        <p:spPr>
          <a:xfrm>
            <a:off x="6586000" y="2965342"/>
            <a:ext cx="5116000" cy="3688596"/>
          </a:xfrm>
          <a:prstGeom prst="rect">
            <a:avLst/>
          </a:prstGeom>
        </p:spPr>
        <p:txBody>
          <a:bodyPr spcFirstLastPara="1" wrap="square" lIns="121900" tIns="121900" rIns="121900" bIns="121900" anchor="ctr" anchorCtr="0">
            <a:noAutofit/>
          </a:bodyPr>
          <a:lstStyle/>
          <a:p>
            <a:pPr marL="152396" indent="0">
              <a:buNone/>
            </a:pPr>
            <a:r>
              <a:rPr lang="en-US" dirty="0"/>
              <a:t>A well-defined set of Actions and iterative Branching Strategies</a:t>
            </a:r>
            <a:endParaRPr dirty="0"/>
          </a:p>
          <a:p>
            <a:pPr lvl="1" indent="-457189">
              <a:buSzPts val="1800"/>
              <a:buChar char="●"/>
            </a:pPr>
            <a:r>
              <a:rPr lang="en" dirty="0"/>
              <a:t>A Roadmap of composable activities</a:t>
            </a:r>
          </a:p>
          <a:p>
            <a:pPr lvl="1" indent="-457189">
              <a:buSzPts val="1800"/>
              <a:buChar char="●"/>
            </a:pPr>
            <a:r>
              <a:rPr lang="en" dirty="0"/>
              <a:t>Sequencing and timing conditions</a:t>
            </a:r>
          </a:p>
          <a:p>
            <a:pPr lvl="1" indent="-457189">
              <a:buSzPts val="1800"/>
              <a:buChar char="●"/>
            </a:pPr>
            <a:r>
              <a:rPr lang="en" dirty="0"/>
              <a:t>Explicitly state dependencies and resource requirements</a:t>
            </a:r>
          </a:p>
          <a:p>
            <a:pPr lvl="1" indent="-457189">
              <a:buSzPts val="1800"/>
              <a:buChar char="●"/>
            </a:pPr>
            <a:endParaRPr lang="en" dirty="0"/>
          </a:p>
        </p:txBody>
      </p:sp>
      <p:sp>
        <p:nvSpPr>
          <p:cNvPr id="3" name="Slide Number Placeholder 2">
            <a:extLst>
              <a:ext uri="{FF2B5EF4-FFF2-40B4-BE49-F238E27FC236}">
                <a16:creationId xmlns:a16="http://schemas.microsoft.com/office/drawing/2014/main" id="{EF6EAE8E-3F08-A443-839F-02EC9D50D3F9}"/>
              </a:ext>
            </a:extLst>
          </p:cNvPr>
          <p:cNvSpPr>
            <a:spLocks noGrp="1"/>
          </p:cNvSpPr>
          <p:nvPr>
            <p:ph type="sldNum" idx="12"/>
          </p:nvPr>
        </p:nvSpPr>
        <p:spPr/>
        <p:txBody>
          <a:bodyPr/>
          <a:lstStyle/>
          <a:p>
            <a:pPr defTabSz="1219170">
              <a:buClr>
                <a:srgbClr val="000000"/>
              </a:buClr>
            </a:pPr>
            <a:fld id="{00000000-1234-1234-1234-123412341234}" type="slidenum">
              <a:rPr lang="en" kern="0">
                <a:solidFill>
                  <a:srgbClr val="595959"/>
                </a:solidFill>
                <a:latin typeface="Arial"/>
                <a:cs typeface="Arial"/>
                <a:sym typeface="Arial"/>
              </a:rPr>
              <a:pPr defTabSz="1219170">
                <a:buClr>
                  <a:srgbClr val="000000"/>
                </a:buClr>
              </a:pPr>
              <a:t>12</a:t>
            </a:fld>
            <a:endParaRPr lang="en" kern="0">
              <a:solidFill>
                <a:srgbClr val="595959"/>
              </a:solidFill>
              <a:latin typeface="Arial"/>
              <a:cs typeface="Arial"/>
              <a:sym typeface="Arial"/>
            </a:endParaRPr>
          </a:p>
        </p:txBody>
      </p:sp>
      <p:sp>
        <p:nvSpPr>
          <p:cNvPr id="7" name="Google Shape;73;p16">
            <a:extLst>
              <a:ext uri="{FF2B5EF4-FFF2-40B4-BE49-F238E27FC236}">
                <a16:creationId xmlns:a16="http://schemas.microsoft.com/office/drawing/2014/main" id="{CE714C1B-F0E1-D84A-A3E8-D0FD61AE3223}"/>
              </a:ext>
            </a:extLst>
          </p:cNvPr>
          <p:cNvSpPr txBox="1">
            <a:spLocks/>
          </p:cNvSpPr>
          <p:nvPr/>
        </p:nvSpPr>
        <p:spPr>
          <a:xfrm>
            <a:off x="816895" y="2335584"/>
            <a:ext cx="5116000" cy="4522417"/>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52396" indent="0" defTabSz="1219170">
              <a:buClr>
                <a:srgbClr val="595959"/>
              </a:buClr>
              <a:buNone/>
            </a:pPr>
            <a:r>
              <a:rPr lang="en-US" sz="2400" kern="0" dirty="0">
                <a:solidFill>
                  <a:srgbClr val="000000"/>
                </a:solidFill>
              </a:rPr>
              <a:t>Why is abstraction useful?</a:t>
            </a:r>
          </a:p>
          <a:p>
            <a:pPr marL="1219170" lvl="1" indent="-457189" defTabSz="1219170">
              <a:spcBef>
                <a:spcPts val="2133"/>
              </a:spcBef>
              <a:buClr>
                <a:srgbClr val="595959"/>
              </a:buClr>
              <a:buSzPts val="1800"/>
              <a:buFont typeface="Arial"/>
              <a:buChar char="●"/>
            </a:pPr>
            <a:r>
              <a:rPr lang="en-US" sz="1867" kern="0" dirty="0">
                <a:solidFill>
                  <a:srgbClr val="000000"/>
                </a:solidFill>
              </a:rPr>
              <a:t>Allow reuse through universal properties</a:t>
            </a:r>
          </a:p>
          <a:p>
            <a:pPr marL="1219170" lvl="1" indent="-457189" defTabSz="1219170">
              <a:spcBef>
                <a:spcPts val="2133"/>
              </a:spcBef>
              <a:buClr>
                <a:srgbClr val="595959"/>
              </a:buClr>
              <a:buSzPts val="1800"/>
              <a:buFont typeface="Arial"/>
              <a:buChar char="●"/>
            </a:pPr>
            <a:r>
              <a:rPr lang="en-US" sz="1867" kern="0" dirty="0">
                <a:solidFill>
                  <a:srgbClr val="000000"/>
                </a:solidFill>
              </a:rPr>
              <a:t>Avoid resource conflicts</a:t>
            </a:r>
          </a:p>
          <a:p>
            <a:pPr marL="1219170" lvl="1" indent="-457189" defTabSz="1219170">
              <a:spcBef>
                <a:spcPts val="2133"/>
              </a:spcBef>
              <a:buClr>
                <a:srgbClr val="595959"/>
              </a:buClr>
              <a:buSzPts val="1800"/>
              <a:buFont typeface="Arial"/>
              <a:buChar char="●"/>
            </a:pPr>
            <a:r>
              <a:rPr lang="en-US" sz="1867" kern="0" dirty="0">
                <a:solidFill>
                  <a:srgbClr val="000000"/>
                </a:solidFill>
              </a:rPr>
              <a:t>Scale free and domain neutral</a:t>
            </a:r>
          </a:p>
        </p:txBody>
      </p:sp>
      <p:sp>
        <p:nvSpPr>
          <p:cNvPr id="4" name="Rectangle 3">
            <a:extLst>
              <a:ext uri="{FF2B5EF4-FFF2-40B4-BE49-F238E27FC236}">
                <a16:creationId xmlns:a16="http://schemas.microsoft.com/office/drawing/2014/main" id="{A47A09CE-1A7C-8443-952F-C39D9B44E2DA}"/>
              </a:ext>
            </a:extLst>
          </p:cNvPr>
          <p:cNvSpPr/>
          <p:nvPr/>
        </p:nvSpPr>
        <p:spPr>
          <a:xfrm>
            <a:off x="6096000" y="0"/>
            <a:ext cx="6096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TW" sz="1867" kern="0">
              <a:solidFill>
                <a:srgbClr val="FFFFFF"/>
              </a:solidFill>
              <a:latin typeface="Arial"/>
              <a:sym typeface="Arial"/>
            </a:endParaRPr>
          </a:p>
        </p:txBody>
      </p:sp>
      <p:sp>
        <p:nvSpPr>
          <p:cNvPr id="9" name="Google Shape;72;p16">
            <a:extLst>
              <a:ext uri="{FF2B5EF4-FFF2-40B4-BE49-F238E27FC236}">
                <a16:creationId xmlns:a16="http://schemas.microsoft.com/office/drawing/2014/main" id="{F8F76BCB-FF10-E949-817B-BA9134D68BFA}"/>
              </a:ext>
            </a:extLst>
          </p:cNvPr>
          <p:cNvSpPr txBox="1">
            <a:spLocks/>
          </p:cNvSpPr>
          <p:nvPr/>
        </p:nvSpPr>
        <p:spPr>
          <a:xfrm>
            <a:off x="6308400" y="1985861"/>
            <a:ext cx="5393600" cy="1015779"/>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pPr defTabSz="1219170">
              <a:buClr>
                <a:srgbClr val="000000"/>
              </a:buClr>
            </a:pPr>
            <a:r>
              <a:rPr lang="en-US" sz="5600" kern="0" dirty="0">
                <a:solidFill>
                  <a:srgbClr val="FFFFFF"/>
                </a:solidFill>
              </a:rPr>
              <a:t>Concretization</a:t>
            </a:r>
          </a:p>
        </p:txBody>
      </p:sp>
      <p:sp>
        <p:nvSpPr>
          <p:cNvPr id="10" name="Google Shape;73;p16">
            <a:extLst>
              <a:ext uri="{FF2B5EF4-FFF2-40B4-BE49-F238E27FC236}">
                <a16:creationId xmlns:a16="http://schemas.microsoft.com/office/drawing/2014/main" id="{6CCF1C00-916D-D142-B43E-E4645467375C}"/>
              </a:ext>
            </a:extLst>
          </p:cNvPr>
          <p:cNvSpPr txBox="1">
            <a:spLocks/>
          </p:cNvSpPr>
          <p:nvPr/>
        </p:nvSpPr>
        <p:spPr>
          <a:xfrm>
            <a:off x="6422211" y="2506984"/>
            <a:ext cx="5116000" cy="4179613"/>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52396" indent="0" defTabSz="1219170">
              <a:buClr>
                <a:srgbClr val="595959"/>
              </a:buClr>
              <a:buNone/>
            </a:pPr>
            <a:r>
              <a:rPr lang="en-US" sz="2400" kern="0" dirty="0">
                <a:solidFill>
                  <a:srgbClr val="FFFFFF"/>
                </a:solidFill>
              </a:rPr>
              <a:t>Generalizing concrete experience?</a:t>
            </a:r>
          </a:p>
          <a:p>
            <a:pPr marL="1219170" lvl="1" indent="-457189" defTabSz="1219170">
              <a:spcBef>
                <a:spcPts val="2133"/>
              </a:spcBef>
              <a:buClr>
                <a:srgbClr val="595959"/>
              </a:buClr>
              <a:buSzPts val="1800"/>
              <a:buFont typeface="Arial"/>
              <a:buChar char="●"/>
            </a:pPr>
            <a:r>
              <a:rPr lang="en-US" sz="1867" kern="0" dirty="0">
                <a:solidFill>
                  <a:srgbClr val="FFFFFF"/>
                </a:solidFill>
              </a:rPr>
              <a:t>Make analogies in localized contexts</a:t>
            </a:r>
          </a:p>
          <a:p>
            <a:pPr marL="1219170" lvl="1" indent="-457189" defTabSz="1219170">
              <a:spcBef>
                <a:spcPts val="2133"/>
              </a:spcBef>
              <a:buClr>
                <a:srgbClr val="595959"/>
              </a:buClr>
              <a:buSzPts val="1800"/>
              <a:buFont typeface="Arial"/>
              <a:buChar char="●"/>
            </a:pPr>
            <a:r>
              <a:rPr lang="en-US" sz="1867" kern="0" dirty="0">
                <a:solidFill>
                  <a:srgbClr val="FFFFFF"/>
                </a:solidFill>
              </a:rPr>
              <a:t>Engage sensible metaphors</a:t>
            </a:r>
          </a:p>
          <a:p>
            <a:pPr marL="1219170" lvl="1" indent="-457189" defTabSz="1219170">
              <a:spcBef>
                <a:spcPts val="2133"/>
              </a:spcBef>
              <a:buClr>
                <a:srgbClr val="595959"/>
              </a:buClr>
              <a:buSzPts val="1800"/>
              <a:buFont typeface="Arial"/>
              <a:buChar char="●"/>
            </a:pPr>
            <a:r>
              <a:rPr lang="en-US" sz="1867" kern="0" dirty="0">
                <a:solidFill>
                  <a:srgbClr val="FFFFFF"/>
                </a:solidFill>
              </a:rPr>
              <a:t>Define terms and boundaries</a:t>
            </a:r>
          </a:p>
        </p:txBody>
      </p:sp>
      <p:sp>
        <p:nvSpPr>
          <p:cNvPr id="11" name="Google Shape;72;p16">
            <a:extLst>
              <a:ext uri="{FF2B5EF4-FFF2-40B4-BE49-F238E27FC236}">
                <a16:creationId xmlns:a16="http://schemas.microsoft.com/office/drawing/2014/main" id="{84B3A6AE-E846-1C4A-9802-4DB69ED97E44}"/>
              </a:ext>
            </a:extLst>
          </p:cNvPr>
          <p:cNvSpPr txBox="1">
            <a:spLocks/>
          </p:cNvSpPr>
          <p:nvPr/>
        </p:nvSpPr>
        <p:spPr>
          <a:xfrm>
            <a:off x="1463717" y="720838"/>
            <a:ext cx="9835977" cy="507889"/>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pPr defTabSz="1219170">
              <a:buClr>
                <a:srgbClr val="000000"/>
              </a:buClr>
            </a:pPr>
            <a:r>
              <a:rPr lang="en-US" sz="4800" kern="0" dirty="0">
                <a:solidFill>
                  <a:srgbClr val="000000"/>
                </a:solidFill>
              </a:rPr>
              <a:t>Separate Specification from Abstraction</a:t>
            </a:r>
          </a:p>
        </p:txBody>
      </p:sp>
      <p:pic>
        <p:nvPicPr>
          <p:cNvPr id="2" name="Picture 1">
            <a:extLst>
              <a:ext uri="{FF2B5EF4-FFF2-40B4-BE49-F238E27FC236}">
                <a16:creationId xmlns:a16="http://schemas.microsoft.com/office/drawing/2014/main" id="{341772E6-40BE-6D49-B96F-D44EE947ED56}"/>
              </a:ext>
            </a:extLst>
          </p:cNvPr>
          <p:cNvPicPr>
            <a:picLocks noChangeAspect="1"/>
          </p:cNvPicPr>
          <p:nvPr/>
        </p:nvPicPr>
        <p:blipFill>
          <a:blip r:embed="rId3"/>
          <a:stretch>
            <a:fillRect/>
          </a:stretch>
        </p:blipFill>
        <p:spPr>
          <a:xfrm>
            <a:off x="6096001" y="39191"/>
            <a:ext cx="4036540" cy="1684540"/>
          </a:xfrm>
          <a:prstGeom prst="rect">
            <a:avLst/>
          </a:prstGeom>
        </p:spPr>
      </p:pic>
    </p:spTree>
    <p:extLst>
      <p:ext uri="{BB962C8B-B14F-4D97-AF65-F5344CB8AC3E}">
        <p14:creationId xmlns:p14="http://schemas.microsoft.com/office/powerpoint/2010/main" val="23957461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363676" y="278353"/>
            <a:ext cx="5393600" cy="2276000"/>
          </a:xfrm>
          <a:prstGeom prst="rect">
            <a:avLst/>
          </a:prstGeom>
        </p:spPr>
        <p:txBody>
          <a:bodyPr spcFirstLastPara="1" wrap="square" lIns="121900" tIns="121900" rIns="121900" bIns="121900" anchor="ctr" anchorCtr="0">
            <a:noAutofit/>
          </a:bodyPr>
          <a:lstStyle/>
          <a:p>
            <a:r>
              <a:rPr lang="en-US" dirty="0"/>
              <a:t>Soundness</a:t>
            </a:r>
            <a:endParaRPr dirty="0"/>
          </a:p>
        </p:txBody>
      </p:sp>
      <p:sp>
        <p:nvSpPr>
          <p:cNvPr id="61" name="Google Shape;61;p14"/>
          <p:cNvSpPr txBox="1">
            <a:spLocks noGrp="1"/>
          </p:cNvSpPr>
          <p:nvPr>
            <p:ph type="body" idx="2"/>
          </p:nvPr>
        </p:nvSpPr>
        <p:spPr>
          <a:xfrm>
            <a:off x="655972" y="2092112"/>
            <a:ext cx="4809009" cy="1003401"/>
          </a:xfrm>
          <a:prstGeom prst="rect">
            <a:avLst/>
          </a:prstGeom>
        </p:spPr>
        <p:txBody>
          <a:bodyPr spcFirstLastPara="1" wrap="square" lIns="121900" tIns="121900" rIns="121900" bIns="121900" anchor="ctr" anchorCtr="0">
            <a:noAutofit/>
          </a:bodyPr>
          <a:lstStyle/>
          <a:p>
            <a:r>
              <a:rPr lang="en-US" dirty="0"/>
              <a:t>Every provable statement is </a:t>
            </a:r>
            <a:r>
              <a:rPr lang="en-US" b="1" dirty="0"/>
              <a:t>true</a:t>
            </a:r>
            <a:endParaRPr b="1" dirty="0"/>
          </a:p>
        </p:txBody>
      </p:sp>
      <p:sp>
        <p:nvSpPr>
          <p:cNvPr id="5" name="Google Shape;60;p14">
            <a:extLst>
              <a:ext uri="{FF2B5EF4-FFF2-40B4-BE49-F238E27FC236}">
                <a16:creationId xmlns:a16="http://schemas.microsoft.com/office/drawing/2014/main" id="{047BFB55-3F0B-7047-B60D-82777F0F6666}"/>
              </a:ext>
            </a:extLst>
          </p:cNvPr>
          <p:cNvSpPr txBox="1">
            <a:spLocks/>
          </p:cNvSpPr>
          <p:nvPr/>
        </p:nvSpPr>
        <p:spPr>
          <a:xfrm>
            <a:off x="6425108" y="278353"/>
            <a:ext cx="5393600" cy="2276000"/>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pPr defTabSz="1219170">
              <a:buClr>
                <a:srgbClr val="000000"/>
              </a:buClr>
            </a:pPr>
            <a:r>
              <a:rPr lang="en-US" sz="5600" kern="0" dirty="0">
                <a:solidFill>
                  <a:srgbClr val="000000"/>
                </a:solidFill>
              </a:rPr>
              <a:t>Completeness</a:t>
            </a:r>
          </a:p>
        </p:txBody>
      </p:sp>
      <p:sp>
        <p:nvSpPr>
          <p:cNvPr id="6" name="Google Shape;61;p14">
            <a:extLst>
              <a:ext uri="{FF2B5EF4-FFF2-40B4-BE49-F238E27FC236}">
                <a16:creationId xmlns:a16="http://schemas.microsoft.com/office/drawing/2014/main" id="{9C366F0B-CE17-B541-894B-79E93F68AC0D}"/>
              </a:ext>
            </a:extLst>
          </p:cNvPr>
          <p:cNvSpPr txBox="1">
            <a:spLocks/>
          </p:cNvSpPr>
          <p:nvPr/>
        </p:nvSpPr>
        <p:spPr>
          <a:xfrm>
            <a:off x="6853402" y="2092112"/>
            <a:ext cx="4809009" cy="1003401"/>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609585" indent="-457189" defTabSz="1219170">
              <a:buClr>
                <a:srgbClr val="595959"/>
              </a:buClr>
            </a:pPr>
            <a:r>
              <a:rPr lang="en-US" sz="2400" kern="0" dirty="0">
                <a:solidFill>
                  <a:srgbClr val="595959"/>
                </a:solidFill>
              </a:rPr>
              <a:t>Every </a:t>
            </a:r>
            <a:r>
              <a:rPr lang="en-US" sz="2400" b="1" kern="0" dirty="0">
                <a:solidFill>
                  <a:srgbClr val="595959"/>
                </a:solidFill>
              </a:rPr>
              <a:t>true</a:t>
            </a:r>
            <a:r>
              <a:rPr lang="en-US" sz="2400" kern="0" dirty="0">
                <a:solidFill>
                  <a:srgbClr val="595959"/>
                </a:solidFill>
              </a:rPr>
              <a:t> statement is provable</a:t>
            </a:r>
          </a:p>
        </p:txBody>
      </p:sp>
      <p:sp>
        <p:nvSpPr>
          <p:cNvPr id="3" name="TextBox 2">
            <a:extLst>
              <a:ext uri="{FF2B5EF4-FFF2-40B4-BE49-F238E27FC236}">
                <a16:creationId xmlns:a16="http://schemas.microsoft.com/office/drawing/2014/main" id="{67D783A8-BAD3-3148-AE43-C3D6673152C8}"/>
              </a:ext>
            </a:extLst>
          </p:cNvPr>
          <p:cNvSpPr txBox="1"/>
          <p:nvPr/>
        </p:nvSpPr>
        <p:spPr>
          <a:xfrm>
            <a:off x="1109422" y="3050861"/>
            <a:ext cx="9246442" cy="379656"/>
          </a:xfrm>
          <a:prstGeom prst="rect">
            <a:avLst/>
          </a:prstGeom>
          <a:noFill/>
        </p:spPr>
        <p:txBody>
          <a:bodyPr wrap="none" rtlCol="0">
            <a:spAutoFit/>
          </a:bodyPr>
          <a:lstStyle/>
          <a:p>
            <a:pPr defTabSz="1219170">
              <a:buClr>
                <a:srgbClr val="000000"/>
              </a:buClr>
            </a:pPr>
            <a:r>
              <a:rPr lang="en-US" sz="1867" kern="0" dirty="0">
                <a:solidFill>
                  <a:srgbClr val="000000"/>
                </a:solidFill>
                <a:latin typeface="Arial"/>
                <a:cs typeface="Arial"/>
                <a:sym typeface="Arial"/>
              </a:rPr>
              <a:t>Cited from : </a:t>
            </a:r>
            <a:r>
              <a:rPr lang="en-US" sz="1867" kern="0" dirty="0">
                <a:solidFill>
                  <a:srgbClr val="000000"/>
                </a:solidFill>
                <a:latin typeface="Arial"/>
                <a:cs typeface="Arial"/>
                <a:sym typeface="Arial"/>
                <a:hlinkClick r:id="rId3"/>
              </a:rPr>
              <a:t>Soundness and Completeness: With Precision</a:t>
            </a:r>
            <a:r>
              <a:rPr lang="en-US" sz="1867" kern="0" dirty="0">
                <a:solidFill>
                  <a:srgbClr val="000000"/>
                </a:solidFill>
                <a:latin typeface="Arial"/>
                <a:cs typeface="Arial"/>
                <a:sym typeface="Arial"/>
              </a:rPr>
              <a:t> on </a:t>
            </a:r>
            <a:r>
              <a:rPr lang="en-US" sz="1867" kern="0" dirty="0" err="1">
                <a:solidFill>
                  <a:srgbClr val="000000"/>
                </a:solidFill>
                <a:latin typeface="Arial"/>
                <a:cs typeface="Arial"/>
                <a:sym typeface="Arial"/>
              </a:rPr>
              <a:t>news.ycombinator.com</a:t>
            </a:r>
            <a:endParaRPr lang="en-TW" sz="1867" kern="0" dirty="0">
              <a:solidFill>
                <a:srgbClr val="000000"/>
              </a:solidFill>
              <a:latin typeface="Arial"/>
              <a:cs typeface="Arial"/>
              <a:sym typeface="Arial"/>
            </a:endParaRPr>
          </a:p>
        </p:txBody>
      </p:sp>
      <p:pic>
        <p:nvPicPr>
          <p:cNvPr id="4" name="Picture 3">
            <a:hlinkClick r:id="rId4"/>
            <a:extLst>
              <a:ext uri="{FF2B5EF4-FFF2-40B4-BE49-F238E27FC236}">
                <a16:creationId xmlns:a16="http://schemas.microsoft.com/office/drawing/2014/main" id="{046DA772-DBEC-4942-9F39-5C2C1F832E03}"/>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325421" y="3743973"/>
            <a:ext cx="3470107" cy="2330592"/>
          </a:xfrm>
          <a:prstGeom prst="rect">
            <a:avLst/>
          </a:prstGeom>
        </p:spPr>
      </p:pic>
      <p:sp>
        <p:nvSpPr>
          <p:cNvPr id="7" name="TextBox 6">
            <a:extLst>
              <a:ext uri="{FF2B5EF4-FFF2-40B4-BE49-F238E27FC236}">
                <a16:creationId xmlns:a16="http://schemas.microsoft.com/office/drawing/2014/main" id="{F88B077A-00FA-DD47-B46F-9A5AE1FACA27}"/>
              </a:ext>
            </a:extLst>
          </p:cNvPr>
          <p:cNvSpPr txBox="1"/>
          <p:nvPr/>
        </p:nvSpPr>
        <p:spPr>
          <a:xfrm>
            <a:off x="1104650" y="6198836"/>
            <a:ext cx="3911648" cy="379656"/>
          </a:xfrm>
          <a:prstGeom prst="rect">
            <a:avLst/>
          </a:prstGeom>
          <a:noFill/>
        </p:spPr>
        <p:txBody>
          <a:bodyPr wrap="none" rtlCol="0">
            <a:spAutoFit/>
          </a:bodyPr>
          <a:lstStyle/>
          <a:p>
            <a:pPr algn="ctr" defTabSz="1219170">
              <a:buClr>
                <a:srgbClr val="000000"/>
              </a:buClr>
            </a:pPr>
            <a:r>
              <a:rPr lang="en-US" sz="1867" kern="0" dirty="0">
                <a:solidFill>
                  <a:srgbClr val="000000"/>
                </a:solidFill>
                <a:latin typeface="Arial"/>
                <a:cs typeface="Arial"/>
                <a:sym typeface="Arial"/>
                <a:hlinkClick r:id="rId4"/>
              </a:rPr>
              <a:t>https://</a:t>
            </a:r>
            <a:r>
              <a:rPr lang="en-US" sz="1867" kern="0" dirty="0" err="1">
                <a:solidFill>
                  <a:srgbClr val="000000"/>
                </a:solidFill>
                <a:latin typeface="Arial"/>
                <a:cs typeface="Arial"/>
                <a:sym typeface="Arial"/>
                <a:hlinkClick r:id="rId4"/>
              </a:rPr>
              <a:t>youtu.be</a:t>
            </a:r>
            <a:r>
              <a:rPr lang="en-US" sz="1867" kern="0" dirty="0">
                <a:solidFill>
                  <a:srgbClr val="000000"/>
                </a:solidFill>
                <a:latin typeface="Arial"/>
                <a:cs typeface="Arial"/>
                <a:sym typeface="Arial"/>
                <a:hlinkClick r:id="rId4"/>
              </a:rPr>
              <a:t>/3hspKYIn5ds?t=29</a:t>
            </a:r>
            <a:endParaRPr lang="en-TW" sz="1867" kern="0" dirty="0">
              <a:solidFill>
                <a:srgbClr val="000000"/>
              </a:solidFill>
              <a:latin typeface="Arial"/>
              <a:cs typeface="Arial"/>
              <a:sym typeface="Arial"/>
            </a:endParaRPr>
          </a:p>
        </p:txBody>
      </p:sp>
      <p:sp>
        <p:nvSpPr>
          <p:cNvPr id="10" name="TextBox 9">
            <a:extLst>
              <a:ext uri="{FF2B5EF4-FFF2-40B4-BE49-F238E27FC236}">
                <a16:creationId xmlns:a16="http://schemas.microsoft.com/office/drawing/2014/main" id="{81396FCE-62B0-D144-8143-EECC5BC893B9}"/>
              </a:ext>
            </a:extLst>
          </p:cNvPr>
          <p:cNvSpPr txBox="1"/>
          <p:nvPr/>
        </p:nvSpPr>
        <p:spPr>
          <a:xfrm>
            <a:off x="7099560" y="6074565"/>
            <a:ext cx="4044697" cy="379656"/>
          </a:xfrm>
          <a:prstGeom prst="rect">
            <a:avLst/>
          </a:prstGeom>
          <a:noFill/>
        </p:spPr>
        <p:txBody>
          <a:bodyPr wrap="none" rtlCol="0">
            <a:spAutoFit/>
          </a:bodyPr>
          <a:lstStyle/>
          <a:p>
            <a:pPr algn="ctr" defTabSz="1219170">
              <a:buClr>
                <a:srgbClr val="000000"/>
              </a:buClr>
            </a:pPr>
            <a:r>
              <a:rPr lang="en-US" sz="1867" kern="0" dirty="0">
                <a:solidFill>
                  <a:srgbClr val="000000"/>
                </a:solidFill>
                <a:latin typeface="Arial"/>
                <a:cs typeface="Arial"/>
                <a:sym typeface="Arial"/>
                <a:hlinkClick r:id="rId6"/>
              </a:rPr>
              <a:t>https://youtu.be/3hspKYIn5ds?t=162</a:t>
            </a:r>
            <a:endParaRPr lang="en-TW" sz="1867" kern="0" dirty="0">
              <a:solidFill>
                <a:srgbClr val="000000"/>
              </a:solidFill>
              <a:latin typeface="Arial"/>
              <a:cs typeface="Arial"/>
              <a:sym typeface="Arial"/>
            </a:endParaRPr>
          </a:p>
        </p:txBody>
      </p:sp>
      <p:pic>
        <p:nvPicPr>
          <p:cNvPr id="8" name="Picture 7">
            <a:extLst>
              <a:ext uri="{FF2B5EF4-FFF2-40B4-BE49-F238E27FC236}">
                <a16:creationId xmlns:a16="http://schemas.microsoft.com/office/drawing/2014/main" id="{737D761A-DDB7-2F4C-9893-E9E628A3FD61}"/>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7522851" y="3743973"/>
            <a:ext cx="3470108" cy="2330592"/>
          </a:xfrm>
          <a:prstGeom prst="rect">
            <a:avLst/>
          </a:prstGeom>
        </p:spPr>
      </p:pic>
      <p:sp>
        <p:nvSpPr>
          <p:cNvPr id="9" name="TextBox 8">
            <a:extLst>
              <a:ext uri="{FF2B5EF4-FFF2-40B4-BE49-F238E27FC236}">
                <a16:creationId xmlns:a16="http://schemas.microsoft.com/office/drawing/2014/main" id="{B0BD10F1-5A2D-954B-9E4D-1AE73222A110}"/>
              </a:ext>
            </a:extLst>
          </p:cNvPr>
          <p:cNvSpPr txBox="1"/>
          <p:nvPr/>
        </p:nvSpPr>
        <p:spPr>
          <a:xfrm>
            <a:off x="2558012" y="313257"/>
            <a:ext cx="7075976" cy="666977"/>
          </a:xfrm>
          <a:prstGeom prst="rect">
            <a:avLst/>
          </a:prstGeom>
          <a:noFill/>
        </p:spPr>
        <p:txBody>
          <a:bodyPr wrap="none" rtlCol="0">
            <a:spAutoFit/>
          </a:bodyPr>
          <a:lstStyle/>
          <a:p>
            <a:pPr algn="ctr" defTabSz="1219170">
              <a:buClr>
                <a:srgbClr val="000000"/>
              </a:buClr>
            </a:pPr>
            <a:r>
              <a:rPr lang="en-TW" sz="1867" kern="0" dirty="0">
                <a:solidFill>
                  <a:srgbClr val="000000"/>
                </a:solidFill>
                <a:latin typeface="Arial"/>
                <a:cs typeface="Arial"/>
                <a:sym typeface="Arial"/>
              </a:rPr>
              <a:t>For engineering/scientific purpose, it is difficult to escape Monism</a:t>
            </a:r>
          </a:p>
          <a:p>
            <a:pPr algn="ctr" defTabSz="1219170">
              <a:buClr>
                <a:srgbClr val="000000"/>
              </a:buClr>
            </a:pPr>
            <a:r>
              <a:rPr lang="en-TW" sz="1867" kern="0" dirty="0">
                <a:solidFill>
                  <a:srgbClr val="000000"/>
                </a:solidFill>
                <a:latin typeface="Arial"/>
                <a:cs typeface="Arial"/>
                <a:sym typeface="Arial"/>
              </a:rPr>
              <a:t>The unifying notion of “Truth” is the source of Monism</a:t>
            </a:r>
          </a:p>
        </p:txBody>
      </p:sp>
      <p:sp>
        <p:nvSpPr>
          <p:cNvPr id="11" name="Slide Number Placeholder 10">
            <a:extLst>
              <a:ext uri="{FF2B5EF4-FFF2-40B4-BE49-F238E27FC236}">
                <a16:creationId xmlns:a16="http://schemas.microsoft.com/office/drawing/2014/main" id="{3E201AFC-7837-B34A-8145-61300FEA617C}"/>
              </a:ext>
            </a:extLst>
          </p:cNvPr>
          <p:cNvSpPr>
            <a:spLocks noGrp="1"/>
          </p:cNvSpPr>
          <p:nvPr>
            <p:ph type="sldNum" idx="12"/>
          </p:nvPr>
        </p:nvSpPr>
        <p:spPr/>
        <p:txBody>
          <a:bodyPr/>
          <a:lstStyle/>
          <a:p>
            <a:pPr defTabSz="1219170">
              <a:buClr>
                <a:srgbClr val="000000"/>
              </a:buClr>
            </a:pPr>
            <a:fld id="{00000000-1234-1234-1234-123412341234}" type="slidenum">
              <a:rPr lang="en" kern="0">
                <a:solidFill>
                  <a:srgbClr val="595959"/>
                </a:solidFill>
                <a:latin typeface="Arial"/>
                <a:cs typeface="Arial"/>
                <a:sym typeface="Arial"/>
              </a:rPr>
              <a:pPr defTabSz="1219170">
                <a:buClr>
                  <a:srgbClr val="000000"/>
                </a:buClr>
              </a:pPr>
              <a:t>13</a:t>
            </a:fld>
            <a:endParaRPr lang="en" kern="0">
              <a:solidFill>
                <a:srgbClr val="595959"/>
              </a:solidFill>
              <a:latin typeface="Arial"/>
              <a:cs typeface="Arial"/>
              <a:sym typeface="Arial"/>
            </a:endParaRPr>
          </a:p>
        </p:txBody>
      </p:sp>
    </p:spTree>
    <p:extLst>
      <p:ext uri="{BB962C8B-B14F-4D97-AF65-F5344CB8AC3E}">
        <p14:creationId xmlns:p14="http://schemas.microsoft.com/office/powerpoint/2010/main" val="22846736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242" name="Rectangle 2">
            <a:extLst>
              <a:ext uri="{FF2B5EF4-FFF2-40B4-BE49-F238E27FC236}">
                <a16:creationId xmlns:a16="http://schemas.microsoft.com/office/drawing/2014/main" id="{93AEB5F0-4FBC-D549-8F4C-7F75D4B6892D}"/>
              </a:ext>
            </a:extLst>
          </p:cNvPr>
          <p:cNvSpPr>
            <a:spLocks noGrp="1" noChangeArrowheads="1"/>
          </p:cNvSpPr>
          <p:nvPr>
            <p:ph type="title"/>
          </p:nvPr>
        </p:nvSpPr>
        <p:spPr/>
        <p:txBody>
          <a:bodyPr/>
          <a:lstStyle/>
          <a:p>
            <a:r>
              <a:rPr lang="en-US" altLang="en-CN"/>
              <a:t>Efficiency</a:t>
            </a:r>
          </a:p>
        </p:txBody>
      </p:sp>
      <p:sp>
        <p:nvSpPr>
          <p:cNvPr id="773123" name="Rectangle 3">
            <a:extLst>
              <a:ext uri="{FF2B5EF4-FFF2-40B4-BE49-F238E27FC236}">
                <a16:creationId xmlns:a16="http://schemas.microsoft.com/office/drawing/2014/main" id="{7050D1CF-E2B6-D545-B198-5B4FF700FF37}"/>
              </a:ext>
            </a:extLst>
          </p:cNvPr>
          <p:cNvSpPr>
            <a:spLocks noGrp="1" noChangeArrowheads="1"/>
          </p:cNvSpPr>
          <p:nvPr>
            <p:ph type="body" idx="1"/>
          </p:nvPr>
        </p:nvSpPr>
        <p:spPr/>
        <p:txBody>
          <a:bodyPr/>
          <a:lstStyle/>
          <a:p>
            <a:pPr marL="0" indent="0">
              <a:lnSpc>
                <a:spcPct val="90000"/>
              </a:lnSpc>
              <a:spcBef>
                <a:spcPct val="100000"/>
              </a:spcBef>
              <a:buNone/>
              <a:defRPr/>
            </a:pPr>
            <a:r>
              <a:rPr lang="en-US" sz="1800" dirty="0"/>
              <a:t>We have to implement various operations on </a:t>
            </a:r>
            <a:r>
              <a:rPr lang="en-US" sz="1800" i="1" dirty="0"/>
              <a:t>n</a:t>
            </a:r>
            <a:r>
              <a:rPr lang="en-US" sz="1800" dirty="0"/>
              <a:t>-bit binary numbers </a:t>
            </a:r>
            <a:br>
              <a:rPr lang="en-US" sz="1800" dirty="0"/>
            </a:br>
            <a:r>
              <a:rPr lang="en-US" sz="1800" dirty="0"/>
              <a:t>(</a:t>
            </a:r>
            <a:r>
              <a:rPr lang="en-US" sz="1800" i="1" dirty="0"/>
              <a:t>n </a:t>
            </a:r>
            <a:r>
              <a:rPr lang="en-US" sz="1800" dirty="0"/>
              <a:t>= 16, 32, 64, ...). </a:t>
            </a:r>
          </a:p>
          <a:p>
            <a:pPr marL="0" indent="0">
              <a:lnSpc>
                <a:spcPct val="90000"/>
              </a:lnSpc>
              <a:spcBef>
                <a:spcPct val="100000"/>
              </a:spcBef>
              <a:buNone/>
              <a:defRPr/>
            </a:pPr>
            <a:r>
              <a:rPr lang="en-US" sz="1800" u="sng" dirty="0"/>
              <a:t>For example, consider </a:t>
            </a:r>
            <a:r>
              <a:rPr lang="en-US" sz="1800" i="1" u="sng" dirty="0"/>
              <a:t>multiplication</a:t>
            </a:r>
          </a:p>
          <a:p>
            <a:pPr>
              <a:lnSpc>
                <a:spcPct val="90000"/>
              </a:lnSpc>
              <a:spcBef>
                <a:spcPct val="100000"/>
              </a:spcBef>
              <a:defRPr/>
            </a:pPr>
            <a:r>
              <a:rPr lang="en-US" sz="1800" dirty="0"/>
              <a:t>Naïve algorithm: </a:t>
            </a:r>
            <a:r>
              <a:rPr lang="en-US" sz="1800" dirty="0">
                <a:solidFill>
                  <a:srgbClr val="990000"/>
                </a:solidFill>
              </a:rPr>
              <a:t>to multiply x*y:  { for i = 1 ... y do sum = sum + x }</a:t>
            </a:r>
          </a:p>
          <a:p>
            <a:pPr>
              <a:lnSpc>
                <a:spcPct val="90000"/>
              </a:lnSpc>
              <a:spcBef>
                <a:spcPct val="100000"/>
              </a:spcBef>
              <a:buFont typeface="Wingdings" pitchFamily="2" charset="2"/>
              <a:buNone/>
              <a:defRPr/>
            </a:pPr>
            <a:r>
              <a:rPr lang="en-US" sz="1800" dirty="0"/>
              <a:t>     Run-time is proportional to </a:t>
            </a:r>
            <a:r>
              <a:rPr lang="en-US" sz="1800" i="1" dirty="0">
                <a:solidFill>
                  <a:srgbClr val="990000"/>
                </a:solidFill>
              </a:rPr>
              <a:t>y</a:t>
            </a:r>
          </a:p>
          <a:p>
            <a:pPr>
              <a:lnSpc>
                <a:spcPct val="90000"/>
              </a:lnSpc>
              <a:spcBef>
                <a:spcPct val="100000"/>
              </a:spcBef>
              <a:buFont typeface="Wingdings" pitchFamily="2" charset="2"/>
              <a:buNone/>
              <a:defRPr/>
            </a:pPr>
            <a:r>
              <a:rPr lang="en-US" sz="1800" dirty="0"/>
              <a:t>     In a 64-bit system, </a:t>
            </a:r>
            <a:r>
              <a:rPr lang="en-US" sz="1800" i="1" dirty="0">
                <a:solidFill>
                  <a:srgbClr val="990000"/>
                </a:solidFill>
              </a:rPr>
              <a:t>y</a:t>
            </a:r>
            <a:r>
              <a:rPr lang="en-US" sz="1800" dirty="0"/>
              <a:t> can be as large as </a:t>
            </a:r>
            <a:r>
              <a:rPr lang="en-US" sz="1800" dirty="0">
                <a:solidFill>
                  <a:srgbClr val="990000"/>
                </a:solidFill>
              </a:rPr>
              <a:t>2</a:t>
            </a:r>
            <a:r>
              <a:rPr lang="en-US" sz="1800" baseline="30000" dirty="0">
                <a:solidFill>
                  <a:srgbClr val="990000"/>
                </a:solidFill>
                <a:latin typeface="Times New Roman (Hebrew)" charset="-79"/>
              </a:rPr>
              <a:t>64</a:t>
            </a:r>
            <a:r>
              <a:rPr lang="en-US" sz="1800" baseline="30000" dirty="0">
                <a:latin typeface="Times New Roman (Hebrew)" charset="-79"/>
              </a:rPr>
              <a:t>.</a:t>
            </a:r>
            <a:r>
              <a:rPr lang="en-US" sz="1800" dirty="0"/>
              <a:t> </a:t>
            </a:r>
          </a:p>
          <a:p>
            <a:pPr>
              <a:lnSpc>
                <a:spcPct val="90000"/>
              </a:lnSpc>
              <a:spcBef>
                <a:spcPct val="100000"/>
              </a:spcBef>
              <a:buFont typeface="Wingdings" pitchFamily="2" charset="2"/>
              <a:buNone/>
              <a:defRPr/>
            </a:pPr>
            <a:r>
              <a:rPr lang="en-US" sz="1800" dirty="0"/>
              <a:t>     Multiplications can take years to complete</a:t>
            </a:r>
          </a:p>
          <a:p>
            <a:pPr>
              <a:lnSpc>
                <a:spcPct val="90000"/>
              </a:lnSpc>
              <a:spcBef>
                <a:spcPct val="100000"/>
              </a:spcBef>
              <a:defRPr/>
            </a:pPr>
            <a:r>
              <a:rPr lang="en-US" sz="1800" dirty="0"/>
              <a:t>Algorithms that operate on </a:t>
            </a:r>
            <a:r>
              <a:rPr lang="en-US" sz="1800" i="1" dirty="0"/>
              <a:t>n</a:t>
            </a:r>
            <a:r>
              <a:rPr lang="en-US" sz="1800" dirty="0"/>
              <a:t>-bit inputs can be either:</a:t>
            </a:r>
          </a:p>
          <a:p>
            <a:pPr lvl="1">
              <a:lnSpc>
                <a:spcPct val="90000"/>
              </a:lnSpc>
              <a:spcBef>
                <a:spcPct val="100000"/>
              </a:spcBef>
              <a:defRPr/>
            </a:pPr>
            <a:r>
              <a:rPr lang="en-US" sz="1800" u="sng" dirty="0"/>
              <a:t>Naïve:</a:t>
            </a:r>
            <a:r>
              <a:rPr lang="en-US" sz="1800" dirty="0"/>
              <a:t> run-time is </a:t>
            </a:r>
            <a:r>
              <a:rPr lang="en-US" sz="1800" dirty="0">
                <a:solidFill>
                  <a:srgbClr val="000099"/>
                </a:solidFill>
              </a:rPr>
              <a:t>proportional</a:t>
            </a:r>
            <a:r>
              <a:rPr lang="en-US" sz="1800" dirty="0"/>
              <a:t> </a:t>
            </a:r>
            <a:r>
              <a:rPr lang="en-US" sz="1800" dirty="0">
                <a:solidFill>
                  <a:srgbClr val="000099"/>
                </a:solidFill>
              </a:rPr>
              <a:t>to the </a:t>
            </a:r>
            <a:r>
              <a:rPr lang="en-US" sz="1800" i="1" u="sng" dirty="0">
                <a:solidFill>
                  <a:srgbClr val="000099"/>
                </a:solidFill>
              </a:rPr>
              <a:t>value</a:t>
            </a:r>
            <a:r>
              <a:rPr lang="en-US" sz="1800" dirty="0">
                <a:solidFill>
                  <a:srgbClr val="000099"/>
                </a:solidFill>
              </a:rPr>
              <a:t> of the </a:t>
            </a:r>
            <a:r>
              <a:rPr lang="en-US" sz="1800" i="1" dirty="0">
                <a:solidFill>
                  <a:srgbClr val="000099"/>
                </a:solidFill>
              </a:rPr>
              <a:t>n</a:t>
            </a:r>
            <a:r>
              <a:rPr lang="en-US" sz="1800" dirty="0">
                <a:solidFill>
                  <a:srgbClr val="000099"/>
                </a:solidFill>
              </a:rPr>
              <a:t>-bit inputs</a:t>
            </a:r>
            <a:endParaRPr lang="en-US" sz="1800" dirty="0"/>
          </a:p>
          <a:p>
            <a:pPr lvl="1">
              <a:lnSpc>
                <a:spcPct val="90000"/>
              </a:lnSpc>
              <a:spcBef>
                <a:spcPct val="100000"/>
              </a:spcBef>
              <a:defRPr/>
            </a:pPr>
            <a:r>
              <a:rPr lang="en-US" sz="1800" u="sng" dirty="0"/>
              <a:t>Good:</a:t>
            </a:r>
            <a:r>
              <a:rPr lang="en-US" sz="1800" dirty="0"/>
              <a:t> run-time is </a:t>
            </a:r>
            <a:r>
              <a:rPr lang="en-US" sz="1800" dirty="0">
                <a:solidFill>
                  <a:srgbClr val="000099"/>
                </a:solidFill>
              </a:rPr>
              <a:t>proportional to </a:t>
            </a:r>
            <a:r>
              <a:rPr lang="en-US" sz="1800" i="1" dirty="0">
                <a:solidFill>
                  <a:srgbClr val="000099"/>
                </a:solidFill>
              </a:rPr>
              <a:t>n, the input’s </a:t>
            </a:r>
            <a:r>
              <a:rPr lang="en-US" sz="1800" i="1" u="sng" dirty="0">
                <a:solidFill>
                  <a:srgbClr val="000099"/>
                </a:solidFill>
              </a:rPr>
              <a:t>size.</a:t>
            </a:r>
            <a:endParaRPr lang="en-US" sz="1800" u="sng" dirty="0">
              <a:solidFill>
                <a:srgbClr val="000099"/>
              </a:solidFill>
            </a:endParaRPr>
          </a:p>
        </p:txBody>
      </p:sp>
    </p:spTree>
    <p:extLst>
      <p:ext uri="{BB962C8B-B14F-4D97-AF65-F5344CB8AC3E}">
        <p14:creationId xmlns:p14="http://schemas.microsoft.com/office/powerpoint/2010/main" val="204488363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77312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77312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77312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773123">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773123">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773123">
                                            <p:txEl>
                                              <p:pRg st="5" end="5"/>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773123">
                                            <p:txEl>
                                              <p:pRg st="6" end="6"/>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499"/>
                                          </p:stCondLst>
                                        </p:cTn>
                                        <p:tgtEl>
                                          <p:spTgt spid="773123">
                                            <p:txEl>
                                              <p:pRg st="7" end="7"/>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499"/>
                                          </p:stCondLst>
                                        </p:cTn>
                                        <p:tgtEl>
                                          <p:spTgt spid="77312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3123" grpId="0" build="p" autoUpdateAnimBg="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a:extLst>
              <a:ext uri="{FF2B5EF4-FFF2-40B4-BE49-F238E27FC236}">
                <a16:creationId xmlns:a16="http://schemas.microsoft.com/office/drawing/2014/main" id="{24D246ED-DC67-9444-AB08-885DA2247A95}"/>
              </a:ext>
            </a:extLst>
          </p:cNvPr>
          <p:cNvSpPr>
            <a:spLocks noGrp="1" noChangeArrowheads="1"/>
          </p:cNvSpPr>
          <p:nvPr>
            <p:ph type="title"/>
          </p:nvPr>
        </p:nvSpPr>
        <p:spPr/>
        <p:txBody>
          <a:bodyPr/>
          <a:lstStyle/>
          <a:p>
            <a:r>
              <a:rPr lang="en-US" altLang="en-CN"/>
              <a:t>A historic moment remembered</a:t>
            </a:r>
            <a:endParaRPr lang="en-US" altLang="en-CN" sz="1400"/>
          </a:p>
        </p:txBody>
      </p:sp>
      <p:sp>
        <p:nvSpPr>
          <p:cNvPr id="807939" name="Text Box 3">
            <a:extLst>
              <a:ext uri="{FF2B5EF4-FFF2-40B4-BE49-F238E27FC236}">
                <a16:creationId xmlns:a16="http://schemas.microsoft.com/office/drawing/2014/main" id="{112D45F9-0CD9-6344-A9C9-1E7171CF5A7D}"/>
              </a:ext>
            </a:extLst>
          </p:cNvPr>
          <p:cNvSpPr txBox="1">
            <a:spLocks noChangeArrowheads="1"/>
          </p:cNvSpPr>
          <p:nvPr/>
        </p:nvSpPr>
        <p:spPr bwMode="auto">
          <a:xfrm>
            <a:off x="1752600" y="862014"/>
            <a:ext cx="4635500" cy="5438775"/>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201600" tIns="190800" rIns="360000" bIns="360000"/>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150000"/>
              </a:lnSpc>
              <a:spcBef>
                <a:spcPts val="600"/>
              </a:spcBef>
              <a:spcAft>
                <a:spcPct val="0"/>
              </a:spcAft>
              <a:buClr>
                <a:srgbClr val="006600"/>
              </a:buClr>
              <a:buSzPct val="85000"/>
            </a:pPr>
            <a:r>
              <a:rPr lang="en-US" altLang="en-CN" sz="160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Wozniak began writing the software that would get the microprocessor to display images on the screen.  After a couple of month he was ready to test it. “I typed a few keys on the keyboard and I was shocked! The letters were displayed on the screen.” </a:t>
            </a:r>
          </a:p>
          <a:p>
            <a:pPr eaLnBrk="0" fontAlgn="base" hangingPunct="0">
              <a:lnSpc>
                <a:spcPct val="150000"/>
              </a:lnSpc>
              <a:spcBef>
                <a:spcPts val="600"/>
              </a:spcBef>
              <a:spcAft>
                <a:spcPct val="0"/>
              </a:spcAft>
              <a:buClr>
                <a:srgbClr val="006600"/>
              </a:buClr>
              <a:buSzPct val="85000"/>
            </a:pPr>
            <a:r>
              <a:rPr lang="en-US" altLang="en-CN" sz="160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It was Sunday, June 29, 1975, a milestone for the personal computer. “It was the first time in history,” Wozniak later said, “anyone had typed a character on a keyboard and seen it show up on their own computer’s screen right in front of them”</a:t>
            </a:r>
          </a:p>
          <a:p>
            <a:pPr eaLnBrk="0" fontAlgn="base" hangingPunct="0">
              <a:lnSpc>
                <a:spcPct val="150000"/>
              </a:lnSpc>
              <a:spcBef>
                <a:spcPts val="600"/>
              </a:spcBef>
              <a:spcAft>
                <a:spcPct val="0"/>
              </a:spcAft>
              <a:buClr>
                <a:srgbClr val="006600"/>
              </a:buClr>
              <a:buSzPct val="85000"/>
            </a:pPr>
            <a:r>
              <a:rPr lang="en-US" altLang="en-CN" sz="160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a:t>
            </a:r>
            <a:r>
              <a:rPr lang="en-US" altLang="en-CN" sz="1600" i="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Steve Jobs</a:t>
            </a:r>
            <a:r>
              <a:rPr lang="en-US" altLang="en-CN" sz="160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by Walter Isaacson, 2012) </a:t>
            </a:r>
          </a:p>
        </p:txBody>
      </p:sp>
      <p:pic>
        <p:nvPicPr>
          <p:cNvPr id="38916" name="Picture 2" descr="Bouquet">
            <a:extLst>
              <a:ext uri="{FF2B5EF4-FFF2-40B4-BE49-F238E27FC236}">
                <a16:creationId xmlns:a16="http://schemas.microsoft.com/office/drawing/2014/main" id="{91FD5C51-9616-274F-802C-B36AA8A98636}"/>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638925" y="3529014"/>
            <a:ext cx="3810000" cy="2771775"/>
          </a:xfrm>
          <a:prstGeom prst="rect">
            <a:avLst/>
          </a:prstGeom>
          <a:noFill/>
          <a:ln>
            <a:noFill/>
          </a:ln>
          <a:effectLst/>
          <a:extLst>
            <a:ext uri="{909E8E84-426E-40DD-AFC4-6F175D3DCCD1}">
              <a14:hiddenFill xmlns:a14="http://schemas.microsoft.com/office/drawing/2010/main">
                <a:blipFill dpi="0" rotWithShape="0">
                  <a:blip/>
                  <a:srcRect/>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38917" name="Group 1">
            <a:extLst>
              <a:ext uri="{FF2B5EF4-FFF2-40B4-BE49-F238E27FC236}">
                <a16:creationId xmlns:a16="http://schemas.microsoft.com/office/drawing/2014/main" id="{86AB308A-3294-C34E-8441-B0D35D0E0BA1}"/>
              </a:ext>
            </a:extLst>
          </p:cNvPr>
          <p:cNvGrpSpPr>
            <a:grpSpLocks/>
          </p:cNvGrpSpPr>
          <p:nvPr/>
        </p:nvGrpSpPr>
        <p:grpSpPr bwMode="auto">
          <a:xfrm>
            <a:off x="7286626" y="863601"/>
            <a:ext cx="2390775" cy="2100263"/>
            <a:chOff x="5762625" y="796493"/>
            <a:chExt cx="2514600" cy="2295215"/>
          </a:xfrm>
        </p:grpSpPr>
        <p:pic>
          <p:nvPicPr>
            <p:cNvPr id="38918" name="Picture 4" descr="Bouquet">
              <a:extLst>
                <a:ext uri="{FF2B5EF4-FFF2-40B4-BE49-F238E27FC236}">
                  <a16:creationId xmlns:a16="http://schemas.microsoft.com/office/drawing/2014/main" id="{2948A596-1A7F-EF42-A97E-70CCFC0FC4E7}"/>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5762625" y="796493"/>
              <a:ext cx="2514600" cy="2295215"/>
            </a:xfrm>
            <a:prstGeom prst="rect">
              <a:avLst/>
            </a:prstGeom>
            <a:noFill/>
            <a:ln>
              <a:noFill/>
            </a:ln>
            <a:effectLst/>
            <a:extLst>
              <a:ext uri="{909E8E84-426E-40DD-AFC4-6F175D3DCCD1}">
                <a14:hiddenFill xmlns:a14="http://schemas.microsoft.com/office/drawing/2010/main">
                  <a:blipFill dpi="0" rotWithShape="0">
                    <a:blip/>
                    <a:srcRect l="19221" r="11250" b="15001"/>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8919" name="Picture 4" descr="Bouquet">
              <a:extLst>
                <a:ext uri="{FF2B5EF4-FFF2-40B4-BE49-F238E27FC236}">
                  <a16:creationId xmlns:a16="http://schemas.microsoft.com/office/drawing/2014/main" id="{E96F643C-0461-6B47-950E-976BE9C9BA50}"/>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7162800" y="1723092"/>
              <a:ext cx="746290" cy="442015"/>
            </a:xfrm>
            <a:prstGeom prst="rect">
              <a:avLst/>
            </a:prstGeom>
            <a:noFill/>
            <a:ln>
              <a:noFill/>
            </a:ln>
            <a:effectLst/>
            <a:extLst>
              <a:ext uri="{909E8E84-426E-40DD-AFC4-6F175D3DCCD1}">
                <a14:hiddenFill xmlns:a14="http://schemas.microsoft.com/office/drawing/2010/main">
                  <a:blipFill dpi="0" rotWithShape="0">
                    <a:blip/>
                    <a:srcRect l="68115" t="68629" r="11250" b="15001"/>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73313831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80793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807939">
                                            <p:txEl>
                                              <p:pRg st="0" end="0"/>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807939">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0793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7939" grpId="0" animBg="1" autoUpdateAnimBg="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a:extLst>
              <a:ext uri="{FF2B5EF4-FFF2-40B4-BE49-F238E27FC236}">
                <a16:creationId xmlns:a16="http://schemas.microsoft.com/office/drawing/2014/main" id="{30EBACF1-4CA0-2A42-8525-88376B489CEA}"/>
              </a:ext>
            </a:extLst>
          </p:cNvPr>
          <p:cNvSpPr>
            <a:spLocks noGrp="1" noChangeArrowheads="1"/>
          </p:cNvSpPr>
          <p:nvPr>
            <p:ph type="title"/>
          </p:nvPr>
        </p:nvSpPr>
        <p:spPr/>
        <p:txBody>
          <a:bodyPr/>
          <a:lstStyle/>
          <a:p>
            <a:r>
              <a:rPr lang="en-US" altLang="en-CN"/>
              <a:t>Keyboard input </a:t>
            </a:r>
            <a:r>
              <a:rPr lang="en-US" altLang="en-CN" sz="1800"/>
              <a:t>(cont.)</a:t>
            </a:r>
          </a:p>
        </p:txBody>
      </p:sp>
      <p:pic>
        <p:nvPicPr>
          <p:cNvPr id="818179" name="Picture 3" descr="Bouquet">
            <a:extLst>
              <a:ext uri="{FF2B5EF4-FFF2-40B4-BE49-F238E27FC236}">
                <a16:creationId xmlns:a16="http://schemas.microsoft.com/office/drawing/2014/main" id="{73EB6FFA-6D14-E14C-834C-7BB88FF77B37}"/>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752600" y="762000"/>
            <a:ext cx="4419600" cy="3581400"/>
          </a:xfrm>
          <a:prstGeom prst="rect">
            <a:avLst/>
          </a:prstGeom>
          <a:noFill/>
          <a:ln>
            <a:noFill/>
          </a:ln>
          <a:effectLst/>
          <a:extLst>
            <a:ext uri="{909E8E84-426E-40DD-AFC4-6F175D3DCCD1}">
              <a14:hiddenFill xmlns:a14="http://schemas.microsoft.com/office/drawing/2010/main">
                <a:blipFill dpi="0" rotWithShape="0">
                  <a:blip r:embed="rId4"/>
                  <a:srcRect l="18750" t="38710" r="49106" b="25432"/>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8180" name="Picture 4" descr="Bouquet">
            <a:extLst>
              <a:ext uri="{FF2B5EF4-FFF2-40B4-BE49-F238E27FC236}">
                <a16:creationId xmlns:a16="http://schemas.microsoft.com/office/drawing/2014/main" id="{1EB46480-2E5D-B641-8E72-E8860A94F292}"/>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6477000" y="2286001"/>
            <a:ext cx="3886200" cy="3973513"/>
          </a:xfrm>
          <a:prstGeom prst="rect">
            <a:avLst/>
          </a:prstGeom>
          <a:noFill/>
          <a:ln>
            <a:noFill/>
          </a:ln>
          <a:effectLst/>
          <a:extLst>
            <a:ext uri="{909E8E84-426E-40DD-AFC4-6F175D3DCCD1}">
              <a14:hiddenFill xmlns:a14="http://schemas.microsoft.com/office/drawing/2010/main">
                <a:blipFill dpi="0" rotWithShape="0">
                  <a:blip r:embed="rId4"/>
                  <a:srcRect l="53665" t="38710" r="18069" b="21506"/>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4404467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81817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81818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a:extLst>
              <a:ext uri="{FF2B5EF4-FFF2-40B4-BE49-F238E27FC236}">
                <a16:creationId xmlns:a16="http://schemas.microsoft.com/office/drawing/2014/main" id="{C5AE7BD3-00E9-3243-9861-E4311C18E6A7}"/>
              </a:ext>
            </a:extLst>
          </p:cNvPr>
          <p:cNvSpPr>
            <a:spLocks noGrp="1" noChangeArrowheads="1"/>
          </p:cNvSpPr>
          <p:nvPr>
            <p:ph type="title"/>
          </p:nvPr>
        </p:nvSpPr>
        <p:spPr/>
        <p:txBody>
          <a:bodyPr/>
          <a:lstStyle/>
          <a:p>
            <a:r>
              <a:rPr lang="en-US" altLang="en-CN"/>
              <a:t>Jack OS recap</a:t>
            </a:r>
          </a:p>
        </p:txBody>
      </p:sp>
      <p:grpSp>
        <p:nvGrpSpPr>
          <p:cNvPr id="820227" name="Group 3">
            <a:extLst>
              <a:ext uri="{FF2B5EF4-FFF2-40B4-BE49-F238E27FC236}">
                <a16:creationId xmlns:a16="http://schemas.microsoft.com/office/drawing/2014/main" id="{73AE34E1-64F2-CC43-B744-61B4A8C01AFB}"/>
              </a:ext>
            </a:extLst>
          </p:cNvPr>
          <p:cNvGrpSpPr>
            <a:grpSpLocks/>
          </p:cNvGrpSpPr>
          <p:nvPr/>
        </p:nvGrpSpPr>
        <p:grpSpPr bwMode="auto">
          <a:xfrm>
            <a:off x="2041526" y="796925"/>
            <a:ext cx="7439025" cy="4178300"/>
            <a:chOff x="326" y="502"/>
            <a:chExt cx="4686" cy="2632"/>
          </a:xfrm>
        </p:grpSpPr>
        <p:sp>
          <p:nvSpPr>
            <p:cNvPr id="40968" name="Text Box 4">
              <a:extLst>
                <a:ext uri="{FF2B5EF4-FFF2-40B4-BE49-F238E27FC236}">
                  <a16:creationId xmlns:a16="http://schemas.microsoft.com/office/drawing/2014/main" id="{49A2E73C-B20C-5C40-9917-E8BD95BC3B7C}"/>
                </a:ext>
              </a:extLst>
            </p:cNvPr>
            <p:cNvSpPr txBox="1">
              <a:spLocks noChangeArrowheads="1"/>
            </p:cNvSpPr>
            <p:nvPr/>
          </p:nvSpPr>
          <p:spPr bwMode="auto">
            <a:xfrm>
              <a:off x="326" y="502"/>
              <a:ext cx="2290" cy="957"/>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201600" tIns="91440" rIns="0" bIns="1908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1200" b="1">
                  <a:solidFill>
                    <a:srgbClr val="000000"/>
                  </a:solidFill>
                  <a:latin typeface="Courier New" panose="02070309020205020404" pitchFamily="49" charset="0"/>
                  <a:cs typeface="Courier New" panose="02070309020205020404" pitchFamily="49" charset="0"/>
                </a:rPr>
                <a:t>class </a:t>
              </a:r>
              <a:r>
                <a:rPr lang="en-US" altLang="en-CN" sz="1200" b="1">
                  <a:solidFill>
                    <a:srgbClr val="990000"/>
                  </a:solidFill>
                  <a:latin typeface="Courier New" panose="02070309020205020404" pitchFamily="49" charset="0"/>
                  <a:cs typeface="Courier New" panose="02070309020205020404" pitchFamily="49" charset="0"/>
                </a:rPr>
                <a:t>Math</a:t>
              </a:r>
              <a:r>
                <a:rPr lang="en-US" altLang="en-CN" sz="1200" b="1">
                  <a:solidFill>
                    <a:srgbClr val="000000"/>
                  </a:solidFill>
                  <a:latin typeface="Courier New" panose="02070309020205020404" pitchFamily="49" charset="0"/>
                  <a:cs typeface="Courier New" panose="02070309020205020404" pitchFamily="49" charset="0"/>
                </a:rPr>
                <a:t> {</a:t>
              </a:r>
            </a:p>
            <a:p>
              <a:pPr eaLnBrk="0" fontAlgn="base" hangingPunct="0">
                <a:lnSpc>
                  <a:spcPct val="90000"/>
                </a:lnSpc>
                <a:spcBef>
                  <a:spcPct val="35000"/>
                </a:spcBef>
                <a:spcAft>
                  <a:spcPct val="0"/>
                </a:spcAft>
                <a:buClr>
                  <a:srgbClr val="006600"/>
                </a:buClr>
                <a:buSzPct val="85000"/>
              </a:pPr>
              <a:r>
                <a:rPr lang="en-US" altLang="en-CN" sz="1200" b="1">
                  <a:solidFill>
                    <a:srgbClr val="000000"/>
                  </a:solidFill>
                  <a:latin typeface="Courier New" panose="02070309020205020404" pitchFamily="49" charset="0"/>
                  <a:cs typeface="Courier New" panose="02070309020205020404" pitchFamily="49" charset="0"/>
                </a:rPr>
                <a:t>   function void init()</a:t>
              </a:r>
            </a:p>
            <a:p>
              <a:pPr eaLnBrk="0" fontAlgn="base" hangingPunct="0">
                <a:lnSpc>
                  <a:spcPct val="90000"/>
                </a:lnSpc>
                <a:spcBef>
                  <a:spcPct val="35000"/>
                </a:spcBef>
                <a:spcAft>
                  <a:spcPct val="0"/>
                </a:spcAft>
                <a:buClr>
                  <a:srgbClr val="006600"/>
                </a:buClr>
                <a:buSzPct val="85000"/>
              </a:pPr>
              <a:r>
                <a:rPr lang="en-US" altLang="en-CN" sz="1200" b="1">
                  <a:solidFill>
                    <a:srgbClr val="000000"/>
                  </a:solidFill>
                  <a:latin typeface="Courier New" panose="02070309020205020404" pitchFamily="49" charset="0"/>
                  <a:cs typeface="Courier New" panose="02070309020205020404" pitchFamily="49" charset="0"/>
                </a:rPr>
                <a:t>   function int </a:t>
              </a:r>
              <a:r>
                <a:rPr lang="en-US" altLang="en-CN" sz="1200" b="1">
                  <a:solidFill>
                    <a:srgbClr val="990000"/>
                  </a:solidFill>
                  <a:latin typeface="Courier New" panose="02070309020205020404" pitchFamily="49" charset="0"/>
                  <a:cs typeface="Courier New" panose="02070309020205020404" pitchFamily="49" charset="0"/>
                </a:rPr>
                <a:t>abs</a:t>
              </a:r>
              <a:r>
                <a:rPr lang="en-US" altLang="en-CN" sz="1200" b="1">
                  <a:solidFill>
                    <a:srgbClr val="000000"/>
                  </a:solidFill>
                  <a:latin typeface="Courier New" panose="02070309020205020404" pitchFamily="49" charset="0"/>
                  <a:cs typeface="Courier New" panose="02070309020205020404" pitchFamily="49" charset="0"/>
                </a:rPr>
                <a:t>(int x)</a:t>
              </a:r>
            </a:p>
            <a:p>
              <a:pPr eaLnBrk="0" fontAlgn="base" hangingPunct="0">
                <a:lnSpc>
                  <a:spcPct val="90000"/>
                </a:lnSpc>
                <a:spcBef>
                  <a:spcPct val="35000"/>
                </a:spcBef>
                <a:spcAft>
                  <a:spcPct val="0"/>
                </a:spcAft>
                <a:buClr>
                  <a:srgbClr val="006600"/>
                </a:buClr>
                <a:buSzPct val="85000"/>
              </a:pPr>
              <a:r>
                <a:rPr lang="en-US" altLang="en-CN" sz="1200" b="1">
                  <a:solidFill>
                    <a:srgbClr val="000000"/>
                  </a:solidFill>
                  <a:latin typeface="Courier New" panose="02070309020205020404" pitchFamily="49" charset="0"/>
                  <a:cs typeface="Courier New" panose="02070309020205020404" pitchFamily="49" charset="0"/>
                </a:rPr>
                <a:t>   </a:t>
              </a:r>
            </a:p>
          </p:txBody>
        </p:sp>
        <p:sp>
          <p:nvSpPr>
            <p:cNvPr id="40969" name="Text Box 5">
              <a:extLst>
                <a:ext uri="{FF2B5EF4-FFF2-40B4-BE49-F238E27FC236}">
                  <a16:creationId xmlns:a16="http://schemas.microsoft.com/office/drawing/2014/main" id="{B1597648-2108-F84B-BAF5-02E6DE1F47CD}"/>
                </a:ext>
              </a:extLst>
            </p:cNvPr>
            <p:cNvSpPr txBox="1">
              <a:spLocks noChangeArrowheads="1"/>
            </p:cNvSpPr>
            <p:nvPr/>
          </p:nvSpPr>
          <p:spPr bwMode="auto">
            <a:xfrm>
              <a:off x="566" y="709"/>
              <a:ext cx="2366" cy="1422"/>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201600" tIns="91440" rIns="0" bIns="1908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1200" b="1">
                  <a:solidFill>
                    <a:srgbClr val="000000"/>
                  </a:solidFill>
                  <a:latin typeface="Courier New" panose="02070309020205020404" pitchFamily="49" charset="0"/>
                  <a:cs typeface="Courier New" panose="02070309020205020404" pitchFamily="49" charset="0"/>
                </a:rPr>
                <a:t>Class </a:t>
              </a:r>
              <a:r>
                <a:rPr lang="en-US" altLang="en-CN" sz="1200" b="1">
                  <a:solidFill>
                    <a:srgbClr val="990000"/>
                  </a:solidFill>
                  <a:latin typeface="Courier New" panose="02070309020205020404" pitchFamily="49" charset="0"/>
                  <a:cs typeface="Courier New" panose="02070309020205020404" pitchFamily="49" charset="0"/>
                </a:rPr>
                <a:t>String</a:t>
              </a:r>
              <a:r>
                <a:rPr lang="en-US" altLang="en-CN" sz="1200" b="1">
                  <a:solidFill>
                    <a:srgbClr val="000000"/>
                  </a:solidFill>
                  <a:latin typeface="Courier New" panose="02070309020205020404" pitchFamily="49" charset="0"/>
                  <a:cs typeface="Courier New" panose="02070309020205020404" pitchFamily="49" charset="0"/>
                </a:rPr>
                <a:t> {</a:t>
              </a:r>
            </a:p>
            <a:p>
              <a:pPr eaLnBrk="0" fontAlgn="base" hangingPunct="0">
                <a:lnSpc>
                  <a:spcPct val="90000"/>
                </a:lnSpc>
                <a:spcBef>
                  <a:spcPct val="35000"/>
                </a:spcBef>
                <a:spcAft>
                  <a:spcPct val="0"/>
                </a:spcAft>
                <a:buClr>
                  <a:srgbClr val="006600"/>
                </a:buClr>
                <a:buSzPct val="85000"/>
              </a:pPr>
              <a:r>
                <a:rPr lang="en-US" altLang="en-CN" sz="1200" b="1">
                  <a:solidFill>
                    <a:srgbClr val="000000"/>
                  </a:solidFill>
                  <a:latin typeface="Courier New" panose="02070309020205020404" pitchFamily="49" charset="0"/>
                  <a:cs typeface="Courier New" panose="02070309020205020404" pitchFamily="49" charset="0"/>
                </a:rPr>
                <a:t>   </a:t>
              </a:r>
            </a:p>
          </p:txBody>
        </p:sp>
        <p:sp>
          <p:nvSpPr>
            <p:cNvPr id="40970" name="Text Box 6">
              <a:extLst>
                <a:ext uri="{FF2B5EF4-FFF2-40B4-BE49-F238E27FC236}">
                  <a16:creationId xmlns:a16="http://schemas.microsoft.com/office/drawing/2014/main" id="{71DC89EE-5D13-9E4F-833C-B300183E55E9}"/>
                </a:ext>
              </a:extLst>
            </p:cNvPr>
            <p:cNvSpPr txBox="1">
              <a:spLocks noChangeArrowheads="1"/>
            </p:cNvSpPr>
            <p:nvPr/>
          </p:nvSpPr>
          <p:spPr bwMode="auto">
            <a:xfrm>
              <a:off x="806" y="936"/>
              <a:ext cx="2443" cy="1312"/>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201600" tIns="91440" rIns="0" bIns="1908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1200" b="1">
                  <a:solidFill>
                    <a:srgbClr val="000000"/>
                  </a:solidFill>
                  <a:latin typeface="Courier New" panose="02070309020205020404" pitchFamily="49" charset="0"/>
                  <a:cs typeface="Courier New" panose="02070309020205020404" pitchFamily="49" charset="0"/>
                </a:rPr>
                <a:t>Class </a:t>
              </a:r>
              <a:r>
                <a:rPr lang="en-US" altLang="en-CN" sz="1200" b="1">
                  <a:solidFill>
                    <a:srgbClr val="990000"/>
                  </a:solidFill>
                  <a:latin typeface="Courier New" panose="02070309020205020404" pitchFamily="49" charset="0"/>
                  <a:cs typeface="Courier New" panose="02070309020205020404" pitchFamily="49" charset="0"/>
                </a:rPr>
                <a:t>Array</a:t>
              </a:r>
              <a:r>
                <a:rPr lang="en-US" altLang="en-CN" sz="1200" b="1">
                  <a:solidFill>
                    <a:srgbClr val="000000"/>
                  </a:solidFill>
                  <a:latin typeface="Courier New" panose="02070309020205020404" pitchFamily="49" charset="0"/>
                  <a:cs typeface="Courier New" panose="02070309020205020404" pitchFamily="49" charset="0"/>
                </a:rPr>
                <a:t> {</a:t>
              </a:r>
            </a:p>
            <a:p>
              <a:pPr eaLnBrk="0" fontAlgn="base" hangingPunct="0">
                <a:lnSpc>
                  <a:spcPct val="90000"/>
                </a:lnSpc>
                <a:spcBef>
                  <a:spcPct val="100000"/>
                </a:spcBef>
                <a:spcAft>
                  <a:spcPct val="0"/>
                </a:spcAft>
                <a:buClr>
                  <a:srgbClr val="006600"/>
                </a:buClr>
                <a:buSzPct val="85000"/>
              </a:pPr>
              <a:r>
                <a:rPr lang="en-US" altLang="en-CN" sz="1200" b="1">
                  <a:solidFill>
                    <a:srgbClr val="000000"/>
                  </a:solidFill>
                  <a:latin typeface="Courier New" panose="02070309020205020404" pitchFamily="49" charset="0"/>
                  <a:cs typeface="Courier New" panose="02070309020205020404" pitchFamily="49" charset="0"/>
                </a:rPr>
                <a:t>   </a:t>
              </a:r>
              <a:r>
                <a:rPr lang="en-US" altLang="en-CN" sz="12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function Array </a:t>
              </a:r>
              <a:r>
                <a:rPr lang="en-US" altLang="en-CN" sz="1200" b="1">
                  <a:solidFill>
                    <a:srgbClr val="990000"/>
                  </a:solidFill>
                  <a:latin typeface="Courier New" panose="02070309020205020404" pitchFamily="49" charset="0"/>
                  <a:cs typeface="Courier New" panose="02070309020205020404" pitchFamily="49" charset="0"/>
                </a:rPr>
                <a:t>new</a:t>
              </a:r>
              <a:r>
                <a:rPr lang="en-US" altLang="en-CN" sz="12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(int size) </a:t>
              </a:r>
              <a:endParaRPr lang="en-US" altLang="en-CN" sz="1200" b="1">
                <a:solidFill>
                  <a:srgbClr val="000000"/>
                </a:solidFill>
                <a:latin typeface="Courier New" panose="02070309020205020404" pitchFamily="49" charset="0"/>
                <a:cs typeface="Courier New" panose="02070309020205020404" pitchFamily="49" charset="0"/>
              </a:endParaRPr>
            </a:p>
            <a:p>
              <a:pPr eaLnBrk="0" fontAlgn="base" hangingPunct="0">
                <a:lnSpc>
                  <a:spcPct val="90000"/>
                </a:lnSpc>
                <a:spcBef>
                  <a:spcPct val="100000"/>
                </a:spcBef>
                <a:spcAft>
                  <a:spcPct val="0"/>
                </a:spcAft>
                <a:buClr>
                  <a:srgbClr val="006600"/>
                </a:buClr>
                <a:buSzPct val="85000"/>
              </a:pPr>
              <a:r>
                <a:rPr lang="en-US" altLang="en-CN" sz="1200" b="1">
                  <a:solidFill>
                    <a:srgbClr val="000000"/>
                  </a:solidFill>
                  <a:latin typeface="Courier New" panose="02070309020205020404" pitchFamily="49" charset="0"/>
                  <a:cs typeface="Courier New" panose="02070309020205020404" pitchFamily="49" charset="0"/>
                </a:rPr>
                <a:t>   </a:t>
              </a:r>
              <a:r>
                <a:rPr lang="en-US" altLang="en-CN" sz="12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method void </a:t>
              </a:r>
              <a:r>
                <a:rPr lang="en-US" altLang="en-CN" sz="1200" b="1">
                  <a:solidFill>
                    <a:srgbClr val="990000"/>
                  </a:solidFill>
                  <a:latin typeface="Courier New" panose="02070309020205020404" pitchFamily="49" charset="0"/>
                  <a:cs typeface="Courier New" panose="02070309020205020404" pitchFamily="49" charset="0"/>
                </a:rPr>
                <a:t>dispose</a:t>
              </a:r>
              <a:r>
                <a:rPr lang="en-US" altLang="en-CN" sz="12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a:t>
              </a:r>
              <a:r>
                <a:rPr lang="en-US" altLang="en-CN" sz="1200" b="1">
                  <a:solidFill>
                    <a:srgbClr val="000000"/>
                  </a:solidFill>
                  <a:latin typeface="Courier New" panose="02070309020205020404" pitchFamily="49" charset="0"/>
                  <a:cs typeface="Courier New" panose="02070309020205020404" pitchFamily="49" charset="0"/>
                </a:rPr>
                <a:t> </a:t>
              </a:r>
            </a:p>
            <a:p>
              <a:pPr eaLnBrk="0" fontAlgn="base" hangingPunct="0">
                <a:lnSpc>
                  <a:spcPct val="90000"/>
                </a:lnSpc>
                <a:spcBef>
                  <a:spcPct val="100000"/>
                </a:spcBef>
                <a:spcAft>
                  <a:spcPct val="0"/>
                </a:spcAft>
                <a:buClr>
                  <a:srgbClr val="006600"/>
                </a:buClr>
                <a:buSzPct val="85000"/>
              </a:pPr>
              <a:r>
                <a:rPr lang="en-US" altLang="en-CN" sz="1200" b="1">
                  <a:solidFill>
                    <a:srgbClr val="000000"/>
                  </a:solidFill>
                  <a:latin typeface="Courier New" panose="02070309020205020404" pitchFamily="49" charset="0"/>
                  <a:cs typeface="Courier New" panose="02070309020205020404" pitchFamily="49" charset="0"/>
                </a:rPr>
                <a:t>}</a:t>
              </a:r>
            </a:p>
            <a:p>
              <a:pPr eaLnBrk="0" fontAlgn="base" hangingPunct="0">
                <a:lnSpc>
                  <a:spcPct val="90000"/>
                </a:lnSpc>
                <a:spcBef>
                  <a:spcPct val="35000"/>
                </a:spcBef>
                <a:spcAft>
                  <a:spcPct val="0"/>
                </a:spcAft>
                <a:buClr>
                  <a:srgbClr val="006600"/>
                </a:buClr>
                <a:buSzPct val="85000"/>
              </a:pPr>
              <a:endParaRPr lang="en-US" altLang="en-CN" sz="1200" b="1">
                <a:solidFill>
                  <a:srgbClr val="000000"/>
                </a:solidFill>
                <a:latin typeface="Courier New" panose="02070309020205020404" pitchFamily="49" charset="0"/>
                <a:cs typeface="Courier New" panose="02070309020205020404" pitchFamily="49" charset="0"/>
              </a:endParaRPr>
            </a:p>
          </p:txBody>
        </p:sp>
        <p:sp>
          <p:nvSpPr>
            <p:cNvPr id="40971" name="Text Box 7">
              <a:extLst>
                <a:ext uri="{FF2B5EF4-FFF2-40B4-BE49-F238E27FC236}">
                  <a16:creationId xmlns:a16="http://schemas.microsoft.com/office/drawing/2014/main" id="{ADA6F5AD-71DA-F940-8F7B-D9B634BFA932}"/>
                </a:ext>
              </a:extLst>
            </p:cNvPr>
            <p:cNvSpPr txBox="1">
              <a:spLocks noChangeArrowheads="1"/>
            </p:cNvSpPr>
            <p:nvPr/>
          </p:nvSpPr>
          <p:spPr bwMode="auto">
            <a:xfrm>
              <a:off x="1046" y="1208"/>
              <a:ext cx="2557" cy="1203"/>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201600" tIns="91440" rIns="0" bIns="1908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1200" b="1">
                  <a:solidFill>
                    <a:srgbClr val="000000"/>
                  </a:solidFill>
                  <a:latin typeface="Courier New" panose="02070309020205020404" pitchFamily="49" charset="0"/>
                  <a:cs typeface="Courier New" panose="02070309020205020404" pitchFamily="49" charset="0"/>
                </a:rPr>
                <a:t>class </a:t>
              </a:r>
              <a:r>
                <a:rPr lang="en-US" altLang="en-CN" sz="1200" b="1">
                  <a:solidFill>
                    <a:srgbClr val="990000"/>
                  </a:solidFill>
                  <a:latin typeface="Courier New" panose="02070309020205020404" pitchFamily="49" charset="0"/>
                  <a:cs typeface="Courier New" panose="02070309020205020404" pitchFamily="49" charset="0"/>
                </a:rPr>
                <a:t>Output</a:t>
              </a:r>
              <a:r>
                <a:rPr lang="en-US" altLang="en-CN" sz="1200" b="1">
                  <a:solidFill>
                    <a:srgbClr val="000000"/>
                  </a:solidFill>
                  <a:latin typeface="Courier New" panose="02070309020205020404" pitchFamily="49" charset="0"/>
                  <a:cs typeface="Courier New" panose="02070309020205020404" pitchFamily="49" charset="0"/>
                </a:rPr>
                <a:t> {</a:t>
              </a:r>
            </a:p>
            <a:p>
              <a:pPr eaLnBrk="0" fontAlgn="base" hangingPunct="0">
                <a:lnSpc>
                  <a:spcPct val="90000"/>
                </a:lnSpc>
                <a:spcBef>
                  <a:spcPct val="35000"/>
                </a:spcBef>
                <a:spcAft>
                  <a:spcPct val="0"/>
                </a:spcAft>
                <a:buClr>
                  <a:srgbClr val="006600"/>
                </a:buClr>
                <a:buSzPct val="85000"/>
              </a:pPr>
              <a:r>
                <a:rPr lang="en-US" altLang="en-CN" sz="1200" b="1">
                  <a:solidFill>
                    <a:srgbClr val="000000"/>
                  </a:solidFill>
                  <a:latin typeface="Courier New" panose="02070309020205020404" pitchFamily="49" charset="0"/>
                  <a:cs typeface="Courier New" panose="02070309020205020404" pitchFamily="49" charset="0"/>
                </a:rPr>
                <a:t>   </a:t>
              </a:r>
            </a:p>
          </p:txBody>
        </p:sp>
        <p:sp>
          <p:nvSpPr>
            <p:cNvPr id="40972" name="Text Box 8">
              <a:extLst>
                <a:ext uri="{FF2B5EF4-FFF2-40B4-BE49-F238E27FC236}">
                  <a16:creationId xmlns:a16="http://schemas.microsoft.com/office/drawing/2014/main" id="{3C39123B-3BCE-834A-BA4F-1BFB39C0460D}"/>
                </a:ext>
              </a:extLst>
            </p:cNvPr>
            <p:cNvSpPr txBox="1">
              <a:spLocks noChangeArrowheads="1"/>
            </p:cNvSpPr>
            <p:nvPr/>
          </p:nvSpPr>
          <p:spPr bwMode="auto">
            <a:xfrm>
              <a:off x="1334" y="1480"/>
              <a:ext cx="2862" cy="1121"/>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201600" tIns="91440" rIns="0" bIns="1908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1200" b="1">
                  <a:solidFill>
                    <a:srgbClr val="000000"/>
                  </a:solidFill>
                  <a:latin typeface="Courier New" panose="02070309020205020404" pitchFamily="49" charset="0"/>
                  <a:cs typeface="Courier New" panose="02070309020205020404" pitchFamily="49" charset="0"/>
                </a:rPr>
                <a:t>Class </a:t>
              </a:r>
              <a:r>
                <a:rPr lang="en-US" altLang="en-CN" sz="1200" b="1">
                  <a:solidFill>
                    <a:srgbClr val="990000"/>
                  </a:solidFill>
                  <a:latin typeface="Courier New" panose="02070309020205020404" pitchFamily="49" charset="0"/>
                  <a:cs typeface="Courier New" panose="02070309020205020404" pitchFamily="49" charset="0"/>
                </a:rPr>
                <a:t>Screen</a:t>
              </a:r>
              <a:r>
                <a:rPr lang="en-US" altLang="en-CN" sz="1200" b="1">
                  <a:solidFill>
                    <a:srgbClr val="000000"/>
                  </a:solidFill>
                  <a:latin typeface="Courier New" panose="02070309020205020404" pitchFamily="49" charset="0"/>
                  <a:cs typeface="Courier New" panose="02070309020205020404" pitchFamily="49" charset="0"/>
                </a:rPr>
                <a:t> {</a:t>
              </a:r>
            </a:p>
            <a:p>
              <a:pPr eaLnBrk="0" fontAlgn="base" hangingPunct="0">
                <a:lnSpc>
                  <a:spcPct val="90000"/>
                </a:lnSpc>
                <a:spcBef>
                  <a:spcPct val="35000"/>
                </a:spcBef>
                <a:spcAft>
                  <a:spcPct val="0"/>
                </a:spcAft>
                <a:buClr>
                  <a:srgbClr val="006600"/>
                </a:buClr>
                <a:buSzPct val="85000"/>
              </a:pPr>
              <a:r>
                <a:rPr lang="en-US" altLang="en-CN" sz="1200" b="1">
                  <a:solidFill>
                    <a:srgbClr val="000000"/>
                  </a:solidFill>
                  <a:latin typeface="Courier New" panose="02070309020205020404" pitchFamily="49" charset="0"/>
                  <a:cs typeface="Courier New" panose="02070309020205020404" pitchFamily="49" charset="0"/>
                </a:rPr>
                <a:t>   </a:t>
              </a:r>
            </a:p>
          </p:txBody>
        </p:sp>
        <p:sp>
          <p:nvSpPr>
            <p:cNvPr id="40973" name="Text Box 9">
              <a:extLst>
                <a:ext uri="{FF2B5EF4-FFF2-40B4-BE49-F238E27FC236}">
                  <a16:creationId xmlns:a16="http://schemas.microsoft.com/office/drawing/2014/main" id="{7E6667A2-8EC6-4141-8A7A-B8975B9ED343}"/>
                </a:ext>
              </a:extLst>
            </p:cNvPr>
            <p:cNvSpPr txBox="1">
              <a:spLocks noChangeArrowheads="1"/>
            </p:cNvSpPr>
            <p:nvPr/>
          </p:nvSpPr>
          <p:spPr bwMode="auto">
            <a:xfrm>
              <a:off x="1622" y="1752"/>
              <a:ext cx="2862" cy="1039"/>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201600" tIns="91440" rIns="0" bIns="1908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100000"/>
                </a:spcBef>
                <a:spcAft>
                  <a:spcPct val="0"/>
                </a:spcAft>
                <a:buClr>
                  <a:srgbClr val="006600"/>
                </a:buClr>
                <a:buSzPct val="85000"/>
              </a:pPr>
              <a:r>
                <a:rPr lang="en-US" altLang="en-CN" sz="1200" b="1">
                  <a:solidFill>
                    <a:srgbClr val="000000"/>
                  </a:solidFill>
                  <a:latin typeface="Courier New" panose="02070309020205020404" pitchFamily="49" charset="0"/>
                  <a:cs typeface="Courier New" panose="02070309020205020404" pitchFamily="49" charset="0"/>
                </a:rPr>
                <a:t>class </a:t>
              </a:r>
              <a:r>
                <a:rPr lang="en-US" altLang="en-CN" sz="1200" b="1">
                  <a:solidFill>
                    <a:srgbClr val="990000"/>
                  </a:solidFill>
                  <a:latin typeface="Courier New" panose="02070309020205020404" pitchFamily="49" charset="0"/>
                  <a:cs typeface="Courier New" panose="02070309020205020404" pitchFamily="49" charset="0"/>
                </a:rPr>
                <a:t>Memory</a:t>
              </a:r>
              <a:r>
                <a:rPr lang="en-US" altLang="en-CN" sz="1200" b="1">
                  <a:solidFill>
                    <a:srgbClr val="000000"/>
                  </a:solidFill>
                  <a:latin typeface="Courier New" panose="02070309020205020404" pitchFamily="49" charset="0"/>
                  <a:cs typeface="Courier New" panose="02070309020205020404" pitchFamily="49" charset="0"/>
                </a:rPr>
                <a:t> {</a:t>
              </a:r>
            </a:p>
            <a:p>
              <a:pPr eaLnBrk="0" fontAlgn="base" hangingPunct="0">
                <a:lnSpc>
                  <a:spcPct val="90000"/>
                </a:lnSpc>
                <a:spcBef>
                  <a:spcPct val="100000"/>
                </a:spcBef>
                <a:spcAft>
                  <a:spcPct val="0"/>
                </a:spcAft>
                <a:buClr>
                  <a:srgbClr val="006600"/>
                </a:buClr>
                <a:buSzPct val="85000"/>
              </a:pPr>
              <a:r>
                <a:rPr lang="en-US" altLang="en-CN" sz="1200" b="1">
                  <a:solidFill>
                    <a:srgbClr val="000000"/>
                  </a:solidFill>
                  <a:latin typeface="Courier New" panose="02070309020205020404" pitchFamily="49" charset="0"/>
                  <a:cs typeface="Courier New" panose="02070309020205020404" pitchFamily="49" charset="0"/>
                </a:rPr>
                <a:t>   function int </a:t>
              </a:r>
              <a:r>
                <a:rPr lang="en-US" altLang="en-CN" sz="1200" b="1">
                  <a:solidFill>
                    <a:srgbClr val="990000"/>
                  </a:solidFill>
                  <a:latin typeface="Courier New" panose="02070309020205020404" pitchFamily="49" charset="0"/>
                  <a:cs typeface="Courier New" panose="02070309020205020404" pitchFamily="49" charset="0"/>
                </a:rPr>
                <a:t>peek</a:t>
              </a:r>
              <a:r>
                <a:rPr lang="en-US" altLang="en-CN" sz="1200" b="1">
                  <a:solidFill>
                    <a:srgbClr val="000000"/>
                  </a:solidFill>
                  <a:latin typeface="Courier New" panose="02070309020205020404" pitchFamily="49" charset="0"/>
                  <a:cs typeface="Courier New" panose="02070309020205020404" pitchFamily="49" charset="0"/>
                </a:rPr>
                <a:t>(int address)</a:t>
              </a:r>
            </a:p>
            <a:p>
              <a:pPr eaLnBrk="0" fontAlgn="base" hangingPunct="0">
                <a:lnSpc>
                  <a:spcPct val="90000"/>
                </a:lnSpc>
                <a:spcBef>
                  <a:spcPct val="100000"/>
                </a:spcBef>
                <a:spcAft>
                  <a:spcPct val="0"/>
                </a:spcAft>
                <a:buClr>
                  <a:srgbClr val="006600"/>
                </a:buClr>
                <a:buSzPct val="85000"/>
              </a:pPr>
              <a:r>
                <a:rPr lang="en-US" altLang="en-CN" sz="1200" b="1">
                  <a:solidFill>
                    <a:srgbClr val="000000"/>
                  </a:solidFill>
                  <a:latin typeface="Courier New" panose="02070309020205020404" pitchFamily="49" charset="0"/>
                  <a:cs typeface="Courier New" panose="02070309020205020404" pitchFamily="49" charset="0"/>
                </a:rPr>
                <a:t>   </a:t>
              </a:r>
            </a:p>
          </p:txBody>
        </p:sp>
        <p:sp>
          <p:nvSpPr>
            <p:cNvPr id="40974" name="Text Box 10">
              <a:extLst>
                <a:ext uri="{FF2B5EF4-FFF2-40B4-BE49-F238E27FC236}">
                  <a16:creationId xmlns:a16="http://schemas.microsoft.com/office/drawing/2014/main" id="{BD354A86-E1F1-3F40-8BE9-781350B0BB25}"/>
                </a:ext>
              </a:extLst>
            </p:cNvPr>
            <p:cNvSpPr txBox="1">
              <a:spLocks noChangeArrowheads="1"/>
            </p:cNvSpPr>
            <p:nvPr/>
          </p:nvSpPr>
          <p:spPr bwMode="auto">
            <a:xfrm>
              <a:off x="1862" y="1979"/>
              <a:ext cx="2862" cy="930"/>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201600" tIns="91440" rIns="0" bIns="1908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1200" b="1">
                  <a:solidFill>
                    <a:srgbClr val="000000"/>
                  </a:solidFill>
                  <a:latin typeface="Courier New" panose="02070309020205020404" pitchFamily="49" charset="0"/>
                  <a:cs typeface="Courier New" panose="02070309020205020404" pitchFamily="49" charset="0"/>
                </a:rPr>
                <a:t>Class </a:t>
              </a:r>
              <a:r>
                <a:rPr lang="en-US" altLang="en-CN" sz="1200" b="1">
                  <a:solidFill>
                    <a:srgbClr val="990000"/>
                  </a:solidFill>
                  <a:latin typeface="Courier New" panose="02070309020205020404" pitchFamily="49" charset="0"/>
                  <a:cs typeface="Courier New" panose="02070309020205020404" pitchFamily="49" charset="0"/>
                </a:rPr>
                <a:t>Keyboard</a:t>
              </a:r>
              <a:r>
                <a:rPr lang="en-US" altLang="en-CN" sz="1200" b="1">
                  <a:solidFill>
                    <a:srgbClr val="000000"/>
                  </a:solidFill>
                  <a:latin typeface="Courier New" panose="02070309020205020404" pitchFamily="49" charset="0"/>
                  <a:cs typeface="Courier New" panose="02070309020205020404" pitchFamily="49" charset="0"/>
                </a:rPr>
                <a:t> {</a:t>
              </a:r>
            </a:p>
            <a:p>
              <a:pPr eaLnBrk="0" fontAlgn="base" hangingPunct="0">
                <a:lnSpc>
                  <a:spcPct val="90000"/>
                </a:lnSpc>
                <a:spcBef>
                  <a:spcPct val="100000"/>
                </a:spcBef>
                <a:spcAft>
                  <a:spcPct val="0"/>
                </a:spcAft>
                <a:buClr>
                  <a:srgbClr val="006600"/>
                </a:buClr>
                <a:buSzPct val="85000"/>
              </a:pPr>
              <a:r>
                <a:rPr lang="en-US" altLang="en-CN" sz="1200" b="1">
                  <a:solidFill>
                    <a:srgbClr val="000000"/>
                  </a:solidFill>
                  <a:latin typeface="Courier New" panose="02070309020205020404" pitchFamily="49" charset="0"/>
                  <a:cs typeface="Courier New" panose="02070309020205020404" pitchFamily="49" charset="0"/>
                </a:rPr>
                <a:t>   </a:t>
              </a:r>
            </a:p>
          </p:txBody>
        </p:sp>
        <p:sp>
          <p:nvSpPr>
            <p:cNvPr id="40975" name="Text Box 11">
              <a:extLst>
                <a:ext uri="{FF2B5EF4-FFF2-40B4-BE49-F238E27FC236}">
                  <a16:creationId xmlns:a16="http://schemas.microsoft.com/office/drawing/2014/main" id="{0B8143C3-107D-5842-8F56-AB0DA27B2763}"/>
                </a:ext>
              </a:extLst>
            </p:cNvPr>
            <p:cNvSpPr txBox="1">
              <a:spLocks noChangeArrowheads="1"/>
            </p:cNvSpPr>
            <p:nvPr/>
          </p:nvSpPr>
          <p:spPr bwMode="auto">
            <a:xfrm>
              <a:off x="2150" y="2251"/>
              <a:ext cx="2862" cy="883"/>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201600" tIns="190800" rIns="0" bIns="1908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20000"/>
                </a:lnSpc>
                <a:spcBef>
                  <a:spcPct val="35000"/>
                </a:spcBef>
                <a:spcAft>
                  <a:spcPct val="0"/>
                </a:spcAft>
                <a:buClr>
                  <a:srgbClr val="006600"/>
                </a:buClr>
                <a:buSzPct val="85000"/>
              </a:pPr>
              <a:r>
                <a:rPr lang="en-US" altLang="en-CN" sz="1200" b="1">
                  <a:solidFill>
                    <a:srgbClr val="000000"/>
                  </a:solidFill>
                  <a:latin typeface="Courier New" panose="02070309020205020404" pitchFamily="49" charset="0"/>
                  <a:cs typeface="Courier New" panose="02070309020205020404" pitchFamily="49" charset="0"/>
                </a:rPr>
                <a:t>Class </a:t>
              </a:r>
              <a:r>
                <a:rPr lang="en-US" altLang="en-CN" sz="1200" b="1">
                  <a:solidFill>
                    <a:srgbClr val="990000"/>
                  </a:solidFill>
                  <a:latin typeface="Courier New" panose="02070309020205020404" pitchFamily="49" charset="0"/>
                  <a:cs typeface="Courier New" panose="02070309020205020404" pitchFamily="49" charset="0"/>
                </a:rPr>
                <a:t>Sys</a:t>
              </a:r>
              <a:r>
                <a:rPr lang="en-US" altLang="en-CN" sz="1200" b="1">
                  <a:solidFill>
                    <a:srgbClr val="000000"/>
                  </a:solidFill>
                  <a:latin typeface="Courier New" panose="02070309020205020404" pitchFamily="49" charset="0"/>
                  <a:cs typeface="Courier New" panose="02070309020205020404" pitchFamily="49" charset="0"/>
                </a:rPr>
                <a:t> {</a:t>
              </a:r>
            </a:p>
            <a:p>
              <a:pPr eaLnBrk="0" fontAlgn="base" hangingPunct="0">
                <a:lnSpc>
                  <a:spcPct val="20000"/>
                </a:lnSpc>
                <a:spcBef>
                  <a:spcPct val="100000"/>
                </a:spcBef>
                <a:spcAft>
                  <a:spcPct val="0"/>
                </a:spcAft>
                <a:buClr>
                  <a:srgbClr val="006600"/>
                </a:buClr>
                <a:buSzPct val="85000"/>
              </a:pPr>
              <a:r>
                <a:rPr lang="en-US" altLang="en-CN" sz="1200" b="1">
                  <a:solidFill>
                    <a:srgbClr val="000000"/>
                  </a:solidFill>
                  <a:latin typeface="Courier New" panose="02070309020205020404" pitchFamily="49" charset="0"/>
                  <a:cs typeface="Courier New" panose="02070309020205020404" pitchFamily="49" charset="0"/>
                </a:rPr>
                <a:t>   </a:t>
              </a:r>
              <a:r>
                <a:rPr lang="en-US" altLang="en-CN" sz="12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function void </a:t>
              </a:r>
              <a:r>
                <a:rPr lang="en-US" altLang="en-CN" sz="1200" b="1">
                  <a:solidFill>
                    <a:srgbClr val="990000"/>
                  </a:solidFill>
                  <a:latin typeface="Courier New" panose="02070309020205020404" pitchFamily="49" charset="0"/>
                  <a:cs typeface="Courier New" panose="02070309020205020404" pitchFamily="49" charset="0"/>
                </a:rPr>
                <a:t>halt</a:t>
              </a:r>
              <a:r>
                <a:rPr lang="en-US" altLang="en-CN" sz="12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a:t>
              </a:r>
              <a:r>
                <a:rPr lang="en-US" altLang="en-CN" sz="1200" b="1">
                  <a:solidFill>
                    <a:srgbClr val="000000"/>
                  </a:solidFill>
                  <a:latin typeface="Courier New" panose="02070309020205020404" pitchFamily="49" charset="0"/>
                  <a:cs typeface="Courier New" panose="02070309020205020404" pitchFamily="49" charset="0"/>
                </a:rPr>
                <a:t> </a:t>
              </a:r>
            </a:p>
            <a:p>
              <a:pPr eaLnBrk="0" fontAlgn="base" hangingPunct="0">
                <a:lnSpc>
                  <a:spcPct val="20000"/>
                </a:lnSpc>
                <a:spcBef>
                  <a:spcPct val="100000"/>
                </a:spcBef>
                <a:spcAft>
                  <a:spcPct val="0"/>
                </a:spcAft>
                <a:buClr>
                  <a:srgbClr val="006600"/>
                </a:buClr>
                <a:buSzPct val="85000"/>
              </a:pPr>
              <a:r>
                <a:rPr lang="en-US" altLang="en-CN" sz="1200" b="1">
                  <a:solidFill>
                    <a:srgbClr val="000000"/>
                  </a:solidFill>
                  <a:latin typeface="Courier New" panose="02070309020205020404" pitchFamily="49" charset="0"/>
                  <a:cs typeface="Courier New" panose="02070309020205020404" pitchFamily="49" charset="0"/>
                </a:rPr>
                <a:t>   </a:t>
              </a:r>
              <a:r>
                <a:rPr lang="en-US" altLang="en-CN" sz="12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function void </a:t>
              </a:r>
              <a:r>
                <a:rPr lang="en-US" altLang="en-CN" sz="1200" b="1">
                  <a:solidFill>
                    <a:srgbClr val="990000"/>
                  </a:solidFill>
                  <a:latin typeface="Courier New" panose="02070309020205020404" pitchFamily="49" charset="0"/>
                  <a:cs typeface="Courier New" panose="02070309020205020404" pitchFamily="49" charset="0"/>
                </a:rPr>
                <a:t>error</a:t>
              </a:r>
              <a:r>
                <a:rPr lang="en-US" altLang="en-CN" sz="12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(int errorCode)</a:t>
              </a:r>
              <a:r>
                <a:rPr lang="en-US" altLang="en-CN" sz="1200" b="1">
                  <a:solidFill>
                    <a:srgbClr val="000000"/>
                  </a:solidFill>
                  <a:latin typeface="Courier New" panose="02070309020205020404" pitchFamily="49" charset="0"/>
                  <a:cs typeface="Courier New" panose="02070309020205020404" pitchFamily="49" charset="0"/>
                </a:rPr>
                <a:t>  </a:t>
              </a:r>
            </a:p>
            <a:p>
              <a:pPr eaLnBrk="0" fontAlgn="base" hangingPunct="0">
                <a:lnSpc>
                  <a:spcPct val="20000"/>
                </a:lnSpc>
                <a:spcBef>
                  <a:spcPct val="100000"/>
                </a:spcBef>
                <a:spcAft>
                  <a:spcPct val="0"/>
                </a:spcAft>
                <a:buClr>
                  <a:srgbClr val="006600"/>
                </a:buClr>
                <a:buSzPct val="85000"/>
              </a:pPr>
              <a:r>
                <a:rPr lang="en-US" altLang="en-CN" sz="1200" b="1">
                  <a:solidFill>
                    <a:srgbClr val="000000"/>
                  </a:solidFill>
                  <a:latin typeface="Courier New" panose="02070309020205020404" pitchFamily="49" charset="0"/>
                  <a:cs typeface="Courier New" panose="02070309020205020404" pitchFamily="49" charset="0"/>
                </a:rPr>
                <a:t>   </a:t>
              </a:r>
              <a:r>
                <a:rPr lang="en-US" altLang="en-CN" sz="12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function void </a:t>
              </a:r>
              <a:r>
                <a:rPr lang="en-US" altLang="en-CN" sz="1200" b="1">
                  <a:solidFill>
                    <a:srgbClr val="990000"/>
                  </a:solidFill>
                  <a:latin typeface="Courier New" panose="02070309020205020404" pitchFamily="49" charset="0"/>
                  <a:cs typeface="Courier New" panose="02070309020205020404" pitchFamily="49" charset="0"/>
                </a:rPr>
                <a:t>wait</a:t>
              </a:r>
              <a:r>
                <a:rPr lang="en-US" altLang="en-CN" sz="12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(int duration)</a:t>
              </a:r>
              <a:r>
                <a:rPr lang="en-US" altLang="en-CN" sz="1200" b="1">
                  <a:solidFill>
                    <a:srgbClr val="000000"/>
                  </a:solidFill>
                  <a:latin typeface="Courier New" panose="02070309020205020404" pitchFamily="49" charset="0"/>
                  <a:cs typeface="Courier New" panose="02070309020205020404" pitchFamily="49" charset="0"/>
                </a:rPr>
                <a:t>  </a:t>
              </a:r>
            </a:p>
            <a:p>
              <a:pPr eaLnBrk="0" fontAlgn="base" hangingPunct="0">
                <a:lnSpc>
                  <a:spcPct val="20000"/>
                </a:lnSpc>
                <a:spcBef>
                  <a:spcPct val="100000"/>
                </a:spcBef>
                <a:spcAft>
                  <a:spcPct val="0"/>
                </a:spcAft>
                <a:buClr>
                  <a:srgbClr val="006600"/>
                </a:buClr>
                <a:buSzPct val="85000"/>
              </a:pPr>
              <a:r>
                <a:rPr lang="en-US" altLang="en-CN" sz="1200" b="1">
                  <a:solidFill>
                    <a:srgbClr val="000000"/>
                  </a:solidFill>
                  <a:latin typeface="Courier New" panose="02070309020205020404" pitchFamily="49" charset="0"/>
                  <a:cs typeface="Courier New" panose="02070309020205020404" pitchFamily="49" charset="0"/>
                </a:rPr>
                <a:t>}</a:t>
              </a:r>
            </a:p>
            <a:p>
              <a:pPr eaLnBrk="0" fontAlgn="base" hangingPunct="0">
                <a:lnSpc>
                  <a:spcPct val="20000"/>
                </a:lnSpc>
                <a:spcBef>
                  <a:spcPct val="35000"/>
                </a:spcBef>
                <a:spcAft>
                  <a:spcPct val="0"/>
                </a:spcAft>
                <a:buClr>
                  <a:srgbClr val="006600"/>
                </a:buClr>
                <a:buSzPct val="85000"/>
              </a:pPr>
              <a:endParaRPr lang="en-US" altLang="en-CN" sz="1200" b="1">
                <a:solidFill>
                  <a:srgbClr val="000000"/>
                </a:solidFill>
                <a:latin typeface="Courier New" panose="02070309020205020404" pitchFamily="49" charset="0"/>
                <a:cs typeface="Courier New" panose="02070309020205020404" pitchFamily="49" charset="0"/>
              </a:endParaRPr>
            </a:p>
          </p:txBody>
        </p:sp>
      </p:grpSp>
      <p:grpSp>
        <p:nvGrpSpPr>
          <p:cNvPr id="820236" name="Group 12">
            <a:extLst>
              <a:ext uri="{FF2B5EF4-FFF2-40B4-BE49-F238E27FC236}">
                <a16:creationId xmlns:a16="http://schemas.microsoft.com/office/drawing/2014/main" id="{75ACC118-F802-854A-97FD-9CBFFC38B5A0}"/>
              </a:ext>
            </a:extLst>
          </p:cNvPr>
          <p:cNvGrpSpPr>
            <a:grpSpLocks/>
          </p:cNvGrpSpPr>
          <p:nvPr/>
        </p:nvGrpSpPr>
        <p:grpSpPr bwMode="auto">
          <a:xfrm>
            <a:off x="8001000" y="228601"/>
            <a:ext cx="1828800" cy="1527175"/>
            <a:chOff x="4368" y="576"/>
            <a:chExt cx="1152" cy="962"/>
          </a:xfrm>
        </p:grpSpPr>
        <p:pic>
          <p:nvPicPr>
            <p:cNvPr id="40966" name="Picture 13" descr="j0123413">
              <a:extLst>
                <a:ext uri="{FF2B5EF4-FFF2-40B4-BE49-F238E27FC236}">
                  <a16:creationId xmlns:a16="http://schemas.microsoft.com/office/drawing/2014/main" id="{53E7524B-E852-3E40-B46C-D0BEC19DB982}"/>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4368" y="576"/>
              <a:ext cx="1152" cy="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67" name="Text Box 14">
              <a:extLst>
                <a:ext uri="{FF2B5EF4-FFF2-40B4-BE49-F238E27FC236}">
                  <a16:creationId xmlns:a16="http://schemas.microsoft.com/office/drawing/2014/main" id="{4AAB1B77-00DD-F24D-A0A7-2C24C08EEE3A}"/>
                </a:ext>
              </a:extLst>
            </p:cNvPr>
            <p:cNvSpPr txBox="1">
              <a:spLocks noChangeArrowheads="1"/>
            </p:cNvSpPr>
            <p:nvPr/>
          </p:nvSpPr>
          <p:spPr bwMode="auto">
            <a:xfrm>
              <a:off x="4608" y="771"/>
              <a:ext cx="912" cy="525"/>
            </a:xfrm>
            <a:prstGeom prst="rect">
              <a:avLst/>
            </a:prstGeom>
            <a:noFill/>
            <a:ln>
              <a:noFill/>
            </a:ln>
            <a:effectLst/>
            <a:extLst>
              <a:ext uri="{909E8E84-426E-40DD-AFC4-6F175D3DCCD1}">
                <a14:hiddenFill xmlns:a14="http://schemas.microsoft.com/office/drawing/2010/main">
                  <a:solidFill>
                    <a:srgbClr val="FFFFC5"/>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70000"/>
                </a:spcBef>
                <a:spcAft>
                  <a:spcPct val="0"/>
                </a:spcAft>
              </a:pPr>
              <a:r>
                <a:rPr lang="en-US" altLang="en-CN" sz="1800" u="sng">
                  <a:solidFill>
                    <a:srgbClr val="990000"/>
                  </a:solidFill>
                  <a:latin typeface="Comic Sans MS" panose="030F0902030302020204" pitchFamily="66" charset="0"/>
                  <a:cs typeface="Arial" panose="020B0604020202020204" pitchFamily="34" charset="0"/>
                </a:rPr>
                <a:t>Project 12:</a:t>
              </a:r>
            </a:p>
            <a:p>
              <a:pPr eaLnBrk="0" fontAlgn="base" hangingPunct="0">
                <a:spcBef>
                  <a:spcPct val="70000"/>
                </a:spcBef>
                <a:spcAft>
                  <a:spcPct val="0"/>
                </a:spcAft>
              </a:pPr>
              <a:r>
                <a:rPr lang="en-US" altLang="en-CN" sz="1800">
                  <a:solidFill>
                    <a:srgbClr val="000000"/>
                  </a:solidFill>
                  <a:latin typeface="Comic Sans MS" panose="030F0902030302020204" pitchFamily="66" charset="0"/>
                  <a:cs typeface="Arial" panose="020B0604020202020204" pitchFamily="34" charset="0"/>
                </a:rPr>
                <a:t>Build it.</a:t>
              </a:r>
            </a:p>
          </p:txBody>
        </p:sp>
      </p:grpSp>
      <p:sp>
        <p:nvSpPr>
          <p:cNvPr id="820239" name="Rectangle 15">
            <a:extLst>
              <a:ext uri="{FF2B5EF4-FFF2-40B4-BE49-F238E27FC236}">
                <a16:creationId xmlns:a16="http://schemas.microsoft.com/office/drawing/2014/main" id="{A34CBB20-C274-8F43-9725-69E572A71BD0}"/>
              </a:ext>
            </a:extLst>
          </p:cNvPr>
          <p:cNvSpPr>
            <a:spLocks noGrp="1" noChangeArrowheads="1"/>
          </p:cNvSpPr>
          <p:nvPr>
            <p:ph type="body" sz="half" idx="1"/>
          </p:nvPr>
        </p:nvSpPr>
        <p:spPr>
          <a:xfrm>
            <a:off x="3216276" y="5300664"/>
            <a:ext cx="6253163" cy="1150937"/>
          </a:xfrm>
          <a:noFill/>
        </p:spPr>
        <p:txBody>
          <a:bodyPr/>
          <a:lstStyle/>
          <a:p>
            <a:pPr>
              <a:lnSpc>
                <a:spcPct val="90000"/>
              </a:lnSpc>
            </a:pPr>
            <a:r>
              <a:rPr lang="en-US" altLang="en-CN" sz="1600"/>
              <a:t>Implementation: just like GNU Unix and Linux were built:</a:t>
            </a:r>
          </a:p>
          <a:p>
            <a:pPr>
              <a:lnSpc>
                <a:spcPct val="90000"/>
              </a:lnSpc>
            </a:pPr>
            <a:r>
              <a:rPr lang="en-US" altLang="en-CN" sz="1600"/>
              <a:t>Start with an existing system, </a:t>
            </a:r>
            <a:br>
              <a:rPr lang="en-US" altLang="en-CN" sz="1600"/>
            </a:br>
            <a:r>
              <a:rPr lang="en-US" altLang="en-CN" sz="1600"/>
              <a:t>and gradually replace it with a new system,</a:t>
            </a:r>
            <a:br>
              <a:rPr lang="en-US" altLang="en-CN" sz="1600"/>
            </a:br>
            <a:r>
              <a:rPr lang="en-US" altLang="en-CN" sz="1600"/>
              <a:t>one library at a time.</a:t>
            </a:r>
          </a:p>
        </p:txBody>
      </p:sp>
    </p:spTree>
    <p:extLst>
      <p:ext uri="{BB962C8B-B14F-4D97-AF65-F5344CB8AC3E}">
        <p14:creationId xmlns:p14="http://schemas.microsoft.com/office/powerpoint/2010/main" val="317219642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82022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82023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20239">
                                            <p:txEl>
                                              <p:pRg st="0" end="0"/>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2023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0239" grpId="0" build="p"/>
    </p:bldLst>
  </p:timing>
</p:sld>
</file>

<file path=ppt/slides/slide1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1986" name="Rectangle 2">
            <a:extLst>
              <a:ext uri="{FF2B5EF4-FFF2-40B4-BE49-F238E27FC236}">
                <a16:creationId xmlns:a16="http://schemas.microsoft.com/office/drawing/2014/main" id="{7F2E4667-9AB5-D249-8CD1-32EDE1DA7FEF}"/>
              </a:ext>
            </a:extLst>
          </p:cNvPr>
          <p:cNvSpPr>
            <a:spLocks noGrp="1" noChangeArrowheads="1"/>
          </p:cNvSpPr>
          <p:nvPr>
            <p:ph type="title"/>
          </p:nvPr>
        </p:nvSpPr>
        <p:spPr/>
        <p:txBody>
          <a:bodyPr/>
          <a:lstStyle/>
          <a:p>
            <a:r>
              <a:rPr lang="en-US" altLang="en-CN"/>
              <a:t>Perspective</a:t>
            </a:r>
          </a:p>
        </p:txBody>
      </p:sp>
      <p:sp>
        <p:nvSpPr>
          <p:cNvPr id="822275" name="Rectangle 3">
            <a:extLst>
              <a:ext uri="{FF2B5EF4-FFF2-40B4-BE49-F238E27FC236}">
                <a16:creationId xmlns:a16="http://schemas.microsoft.com/office/drawing/2014/main" id="{E19FA51C-A481-A643-B138-266749A68F6A}"/>
              </a:ext>
            </a:extLst>
          </p:cNvPr>
          <p:cNvSpPr>
            <a:spLocks noGrp="1" noChangeArrowheads="1"/>
          </p:cNvSpPr>
          <p:nvPr>
            <p:ph type="body" idx="1"/>
          </p:nvPr>
        </p:nvSpPr>
        <p:spPr>
          <a:xfrm>
            <a:off x="2514600" y="762000"/>
            <a:ext cx="7848600" cy="5562600"/>
          </a:xfrm>
        </p:spPr>
        <p:txBody>
          <a:bodyPr/>
          <a:lstStyle/>
          <a:p>
            <a:pPr>
              <a:spcBef>
                <a:spcPct val="100000"/>
              </a:spcBef>
            </a:pPr>
            <a:r>
              <a:rPr lang="en-US" altLang="en-CN" sz="1800"/>
              <a:t>What we presented can be described as a:</a:t>
            </a:r>
          </a:p>
          <a:p>
            <a:pPr lvl="1">
              <a:spcBef>
                <a:spcPct val="100000"/>
              </a:spcBef>
            </a:pPr>
            <a:r>
              <a:rPr lang="en-US" altLang="en-CN" sz="1800"/>
              <a:t>mini OS</a:t>
            </a:r>
          </a:p>
          <a:p>
            <a:pPr lvl="1">
              <a:spcBef>
                <a:spcPct val="100000"/>
              </a:spcBef>
            </a:pPr>
            <a:r>
              <a:rPr lang="en-US" altLang="en-CN" sz="1800"/>
              <a:t>Standard library</a:t>
            </a:r>
          </a:p>
          <a:p>
            <a:pPr>
              <a:spcBef>
                <a:spcPct val="100000"/>
              </a:spcBef>
            </a:pPr>
            <a:r>
              <a:rPr lang="en-US" altLang="en-CN" sz="1800"/>
              <a:t>Many classical OS functions are missing</a:t>
            </a:r>
          </a:p>
          <a:p>
            <a:pPr>
              <a:spcBef>
                <a:spcPct val="100000"/>
              </a:spcBef>
            </a:pPr>
            <a:r>
              <a:rPr lang="en-US" altLang="en-CN" sz="1800"/>
              <a:t>No separation between user mode and OS mode</a:t>
            </a:r>
          </a:p>
          <a:p>
            <a:pPr>
              <a:spcBef>
                <a:spcPct val="100000"/>
              </a:spcBef>
            </a:pPr>
            <a:r>
              <a:rPr lang="en-US" altLang="en-CN" sz="1800"/>
              <a:t>Some algorithms (e.g. multiplication and division) are standard</a:t>
            </a:r>
          </a:p>
          <a:p>
            <a:pPr>
              <a:spcBef>
                <a:spcPct val="100000"/>
              </a:spcBef>
            </a:pPr>
            <a:r>
              <a:rPr lang="en-US" altLang="en-CN" sz="1800"/>
              <a:t>Other algorithms (e.g. line- and circle-drawing) can be accelerated with special hardware</a:t>
            </a:r>
          </a:p>
          <a:p>
            <a:pPr>
              <a:spcBef>
                <a:spcPct val="100000"/>
              </a:spcBef>
            </a:pPr>
            <a:r>
              <a:rPr lang="en-US" altLang="en-CN" sz="1800"/>
              <a:t>And, by the way, we’ve just finished building the computer.</a:t>
            </a:r>
          </a:p>
          <a:p>
            <a:pPr>
              <a:spcBef>
                <a:spcPct val="100000"/>
              </a:spcBef>
            </a:pPr>
            <a:endParaRPr lang="en-US" altLang="en-CN" sz="1800"/>
          </a:p>
        </p:txBody>
      </p:sp>
    </p:spTree>
    <p:extLst>
      <p:ext uri="{BB962C8B-B14F-4D97-AF65-F5344CB8AC3E}">
        <p14:creationId xmlns:p14="http://schemas.microsoft.com/office/powerpoint/2010/main" val="391758575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82227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499"/>
                                          </p:stCondLst>
                                        </p:cTn>
                                        <p:tgtEl>
                                          <p:spTgt spid="82227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499"/>
                                          </p:stCondLst>
                                        </p:cTn>
                                        <p:tgtEl>
                                          <p:spTgt spid="822275">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822275">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822275">
                                            <p:txEl>
                                              <p:pRg st="4" end="4"/>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822275">
                                            <p:txEl>
                                              <p:pRg st="5" end="5"/>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822275">
                                            <p:txEl>
                                              <p:pRg st="6" end="6"/>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82227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2275" grpId="0" build="p" autoUpdateAnimBg="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4322" name="Rectangle 2">
            <a:extLst>
              <a:ext uri="{FF2B5EF4-FFF2-40B4-BE49-F238E27FC236}">
                <a16:creationId xmlns:a16="http://schemas.microsoft.com/office/drawing/2014/main" id="{85D659D2-63E4-6C4B-9450-9A60DD6E7420}"/>
              </a:ext>
            </a:extLst>
          </p:cNvPr>
          <p:cNvSpPr>
            <a:spLocks noChangeArrowheads="1"/>
          </p:cNvSpPr>
          <p:nvPr/>
        </p:nvSpPr>
        <p:spPr bwMode="auto">
          <a:xfrm>
            <a:off x="2667000" y="5791200"/>
            <a:ext cx="72390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50000"/>
              </a:spcBef>
              <a:spcAft>
                <a:spcPct val="0"/>
              </a:spcAft>
              <a:buClr>
                <a:srgbClr val="006600"/>
              </a:buClr>
              <a:buSzPct val="85000"/>
            </a:pPr>
            <a:r>
              <a:rPr lang="en-US" altLang="en-CN">
                <a:solidFill>
                  <a:srgbClr val="000099"/>
                </a:solidFill>
                <a:latin typeface="Comic Sans MS" panose="030F0902030302020204" pitchFamily="66" charset="0"/>
              </a:rPr>
              <a:t>Everything else was done by humans.</a:t>
            </a:r>
          </a:p>
        </p:txBody>
      </p:sp>
      <p:sp>
        <p:nvSpPr>
          <p:cNvPr id="824323" name="Rectangle 3">
            <a:extLst>
              <a:ext uri="{FF2B5EF4-FFF2-40B4-BE49-F238E27FC236}">
                <a16:creationId xmlns:a16="http://schemas.microsoft.com/office/drawing/2014/main" id="{89D25F76-42C2-A04F-80A4-E8F5A8AAF83F}"/>
              </a:ext>
            </a:extLst>
          </p:cNvPr>
          <p:cNvSpPr>
            <a:spLocks noChangeArrowheads="1"/>
          </p:cNvSpPr>
          <p:nvPr/>
        </p:nvSpPr>
        <p:spPr bwMode="auto">
          <a:xfrm>
            <a:off x="2424113" y="5135563"/>
            <a:ext cx="72390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50000"/>
              </a:spcBef>
              <a:spcAft>
                <a:spcPct val="0"/>
              </a:spcAft>
              <a:buClr>
                <a:srgbClr val="006600"/>
              </a:buClr>
              <a:buSzPct val="85000"/>
            </a:pPr>
            <a:r>
              <a:rPr lang="en-US" altLang="en-CN">
                <a:solidFill>
                  <a:srgbClr val="000099"/>
                </a:solidFill>
                <a:latin typeface="Comic Sans MS" panose="030F0902030302020204" pitchFamily="66" charset="0"/>
              </a:rPr>
              <a:t>In CS, God gave us Nand</a:t>
            </a:r>
          </a:p>
        </p:txBody>
      </p:sp>
      <p:pic>
        <p:nvPicPr>
          <p:cNvPr id="43012" name="Picture 2" descr="06_3ce6">
            <a:extLst>
              <a:ext uri="{FF2B5EF4-FFF2-40B4-BE49-F238E27FC236}">
                <a16:creationId xmlns:a16="http://schemas.microsoft.com/office/drawing/2014/main" id="{01F0CA63-6635-A340-BA26-F818949FA8C7}"/>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l="-124"/>
          <a:stretch>
            <a:fillRect/>
          </a:stretch>
        </p:blipFill>
        <p:spPr bwMode="auto">
          <a:xfrm>
            <a:off x="1600200" y="238126"/>
            <a:ext cx="8972550" cy="448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3" name="Line 8">
            <a:extLst>
              <a:ext uri="{FF2B5EF4-FFF2-40B4-BE49-F238E27FC236}">
                <a16:creationId xmlns:a16="http://schemas.microsoft.com/office/drawing/2014/main" id="{FBE4ADD5-B941-FF4C-AA3E-618752F7B450}"/>
              </a:ext>
            </a:extLst>
          </p:cNvPr>
          <p:cNvSpPr>
            <a:spLocks noChangeShapeType="1"/>
          </p:cNvSpPr>
          <p:nvPr/>
        </p:nvSpPr>
        <p:spPr bwMode="auto">
          <a:xfrm>
            <a:off x="5484813" y="2286001"/>
            <a:ext cx="4762" cy="538163"/>
          </a:xfrm>
          <a:prstGeom prst="line">
            <a:avLst/>
          </a:prstGeom>
          <a:noFill/>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eaLnBrk="0" fontAlgn="base" hangingPunct="0">
              <a:spcBef>
                <a:spcPct val="0"/>
              </a:spcBef>
              <a:spcAft>
                <a:spcPct val="0"/>
              </a:spcAft>
            </a:pPr>
            <a:endParaRPr lang="en-CN" sz="2400">
              <a:solidFill>
                <a:srgbClr val="000000"/>
              </a:solidFill>
              <a:latin typeface="Arial" panose="020B0604020202020204" pitchFamily="34" charset="0"/>
            </a:endParaRPr>
          </a:p>
        </p:txBody>
      </p:sp>
      <p:sp>
        <p:nvSpPr>
          <p:cNvPr id="43014" name="AutoShape 3">
            <a:extLst>
              <a:ext uri="{FF2B5EF4-FFF2-40B4-BE49-F238E27FC236}">
                <a16:creationId xmlns:a16="http://schemas.microsoft.com/office/drawing/2014/main" id="{C93B1D1F-087B-F94A-B151-CA34DBB17654}"/>
              </a:ext>
            </a:extLst>
          </p:cNvPr>
          <p:cNvSpPr>
            <a:spLocks noChangeArrowheads="1"/>
          </p:cNvSpPr>
          <p:nvPr/>
        </p:nvSpPr>
        <p:spPr bwMode="auto">
          <a:xfrm>
            <a:off x="4768850" y="238125"/>
            <a:ext cx="1657350" cy="935038"/>
          </a:xfrm>
          <a:prstGeom prst="wedgeRoundRectCallout">
            <a:avLst>
              <a:gd name="adj1" fmla="val 67051"/>
              <a:gd name="adj2" fmla="val 61037"/>
              <a:gd name="adj3" fmla="val 16667"/>
            </a:avLst>
          </a:prstGeom>
          <a:solidFill>
            <a:srgbClr val="FFFFC5"/>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tIns="46800" rIns="0" bIns="46800"/>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fontAlgn="base">
              <a:spcBef>
                <a:spcPct val="0"/>
              </a:spcBef>
              <a:spcAft>
                <a:spcPct val="0"/>
              </a:spcAft>
            </a:pPr>
            <a:r>
              <a:rPr lang="en-US" altLang="en-CN" sz="1600">
                <a:solidFill>
                  <a:srgbClr val="00007A"/>
                </a:solidFill>
                <a:latin typeface="Comic Sans MS" panose="030F0902030302020204" pitchFamily="66" charset="0"/>
                <a:cs typeface="Arial" panose="020B0604020202020204" pitchFamily="34" charset="0"/>
              </a:rPr>
              <a:t>Here’s Nand; </a:t>
            </a:r>
            <a:br>
              <a:rPr lang="en-US" altLang="en-CN" sz="1600">
                <a:solidFill>
                  <a:srgbClr val="00007A"/>
                </a:solidFill>
                <a:latin typeface="Comic Sans MS" panose="030F0902030302020204" pitchFamily="66" charset="0"/>
                <a:cs typeface="Arial" panose="020B0604020202020204" pitchFamily="34" charset="0"/>
              </a:rPr>
            </a:br>
            <a:r>
              <a:rPr lang="en-US" altLang="en-CN" sz="1600">
                <a:solidFill>
                  <a:srgbClr val="00007A"/>
                </a:solidFill>
                <a:latin typeface="Comic Sans MS" panose="030F0902030302020204" pitchFamily="66" charset="0"/>
                <a:cs typeface="Arial" panose="020B0604020202020204" pitchFamily="34" charset="0"/>
              </a:rPr>
              <a:t>Go build</a:t>
            </a:r>
            <a:br>
              <a:rPr lang="en-US" altLang="en-CN" sz="1600">
                <a:solidFill>
                  <a:srgbClr val="00007A"/>
                </a:solidFill>
                <a:latin typeface="Comic Sans MS" panose="030F0902030302020204" pitchFamily="66" charset="0"/>
                <a:cs typeface="Arial" panose="020B0604020202020204" pitchFamily="34" charset="0"/>
              </a:rPr>
            </a:br>
            <a:r>
              <a:rPr lang="en-US" altLang="en-CN" sz="1600">
                <a:solidFill>
                  <a:srgbClr val="00007A"/>
                </a:solidFill>
                <a:latin typeface="Comic Sans MS" panose="030F0902030302020204" pitchFamily="66" charset="0"/>
                <a:cs typeface="Arial" panose="020B0604020202020204" pitchFamily="34" charset="0"/>
              </a:rPr>
              <a:t>a computer</a:t>
            </a:r>
            <a:endParaRPr lang="en-US" altLang="en-CN" sz="1600">
              <a:solidFill>
                <a:srgbClr val="000000"/>
              </a:solidFill>
              <a:latin typeface="Comic Sans MS" panose="030F0902030302020204" pitchFamily="66" charset="0"/>
              <a:cs typeface="Arial" panose="020B0604020202020204" pitchFamily="34" charset="0"/>
            </a:endParaRPr>
          </a:p>
        </p:txBody>
      </p:sp>
      <p:sp>
        <p:nvSpPr>
          <p:cNvPr id="43015" name="Line 25">
            <a:extLst>
              <a:ext uri="{FF2B5EF4-FFF2-40B4-BE49-F238E27FC236}">
                <a16:creationId xmlns:a16="http://schemas.microsoft.com/office/drawing/2014/main" id="{C8C61E4D-7059-224B-A4EA-5D1195A59E62}"/>
              </a:ext>
            </a:extLst>
          </p:cNvPr>
          <p:cNvSpPr>
            <a:spLocks noChangeShapeType="1"/>
          </p:cNvSpPr>
          <p:nvPr/>
        </p:nvSpPr>
        <p:spPr bwMode="auto">
          <a:xfrm rot="20127908" flipH="1" flipV="1">
            <a:off x="5778501" y="2830514"/>
            <a:ext cx="360363" cy="71437"/>
          </a:xfrm>
          <a:prstGeom prst="line">
            <a:avLst/>
          </a:prstGeom>
          <a:noFill/>
          <a:ln w="33401">
            <a:solidFill>
              <a:srgbClr val="CC00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2400">
              <a:solidFill>
                <a:srgbClr val="000000"/>
              </a:solidFill>
              <a:latin typeface="Arial" panose="020B0604020202020204" pitchFamily="34" charset="0"/>
            </a:endParaRPr>
          </a:p>
        </p:txBody>
      </p:sp>
      <p:sp>
        <p:nvSpPr>
          <p:cNvPr id="43016" name="Freeform 26">
            <a:extLst>
              <a:ext uri="{FF2B5EF4-FFF2-40B4-BE49-F238E27FC236}">
                <a16:creationId xmlns:a16="http://schemas.microsoft.com/office/drawing/2014/main" id="{5114DD82-6D74-2842-972E-50CEFB24F6E0}"/>
              </a:ext>
            </a:extLst>
          </p:cNvPr>
          <p:cNvSpPr>
            <a:spLocks/>
          </p:cNvSpPr>
          <p:nvPr/>
        </p:nvSpPr>
        <p:spPr bwMode="auto">
          <a:xfrm rot="20127908">
            <a:off x="5824538" y="2720975"/>
            <a:ext cx="222250" cy="285750"/>
          </a:xfrm>
          <a:custGeom>
            <a:avLst/>
            <a:gdLst>
              <a:gd name="T0" fmla="*/ 2147483647 w 45"/>
              <a:gd name="T1" fmla="*/ 2147483647 h 52"/>
              <a:gd name="T2" fmla="*/ 2147483647 w 45"/>
              <a:gd name="T3" fmla="*/ 2147483647 h 52"/>
              <a:gd name="T4" fmla="*/ 2147483647 w 45"/>
              <a:gd name="T5" fmla="*/ 2147483647 h 52"/>
              <a:gd name="T6" fmla="*/ 2147483647 w 45"/>
              <a:gd name="T7" fmla="*/ 0 h 52"/>
              <a:gd name="T8" fmla="*/ 2147483647 w 45"/>
              <a:gd name="T9" fmla="*/ 2147483647 h 52"/>
              <a:gd name="T10" fmla="*/ 2147483647 w 45"/>
              <a:gd name="T11" fmla="*/ 2147483647 h 52"/>
              <a:gd name="T12" fmla="*/ 0 w 45"/>
              <a:gd name="T13" fmla="*/ 2147483647 h 52"/>
              <a:gd name="T14" fmla="*/ 2147483647 w 45"/>
              <a:gd name="T15" fmla="*/ 2147483647 h 52"/>
              <a:gd name="T16" fmla="*/ 2147483647 w 45"/>
              <a:gd name="T17" fmla="*/ 2147483647 h 52"/>
              <a:gd name="T18" fmla="*/ 2147483647 w 45"/>
              <a:gd name="T19" fmla="*/ 2147483647 h 52"/>
              <a:gd name="T20" fmla="*/ 2147483647 w 45"/>
              <a:gd name="T21" fmla="*/ 2147483647 h 52"/>
              <a:gd name="T22" fmla="*/ 2147483647 w 45"/>
              <a:gd name="T23" fmla="*/ 2147483647 h 52"/>
              <a:gd name="T24" fmla="*/ 2147483647 w 45"/>
              <a:gd name="T25" fmla="*/ 2147483647 h 5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5" h="52">
                <a:moveTo>
                  <a:pt x="45" y="25"/>
                </a:moveTo>
                <a:lnTo>
                  <a:pt x="42" y="13"/>
                </a:lnTo>
                <a:lnTo>
                  <a:pt x="34" y="4"/>
                </a:lnTo>
                <a:lnTo>
                  <a:pt x="23" y="0"/>
                </a:lnTo>
                <a:lnTo>
                  <a:pt x="11" y="4"/>
                </a:lnTo>
                <a:lnTo>
                  <a:pt x="2" y="13"/>
                </a:lnTo>
                <a:lnTo>
                  <a:pt x="0" y="25"/>
                </a:lnTo>
                <a:lnTo>
                  <a:pt x="2" y="37"/>
                </a:lnTo>
                <a:lnTo>
                  <a:pt x="11" y="48"/>
                </a:lnTo>
                <a:lnTo>
                  <a:pt x="23" y="52"/>
                </a:lnTo>
                <a:lnTo>
                  <a:pt x="34" y="48"/>
                </a:lnTo>
                <a:lnTo>
                  <a:pt x="42" y="37"/>
                </a:lnTo>
                <a:lnTo>
                  <a:pt x="45" y="25"/>
                </a:lnTo>
                <a:close/>
              </a:path>
            </a:pathLst>
          </a:custGeom>
          <a:solidFill>
            <a:srgbClr val="FF9900"/>
          </a:solidFill>
          <a:ln w="8001">
            <a:solidFill>
              <a:srgbClr val="000000"/>
            </a:solidFill>
            <a:prstDash val="solid"/>
            <a:round/>
            <a:headEnd/>
            <a:tailEnd/>
          </a:ln>
        </p:spPr>
        <p:txBody>
          <a:bodyPr/>
          <a:lstStyle/>
          <a:p>
            <a:pPr algn="ctr" eaLnBrk="0" fontAlgn="base" hangingPunct="0">
              <a:spcBef>
                <a:spcPct val="0"/>
              </a:spcBef>
              <a:spcAft>
                <a:spcPct val="0"/>
              </a:spcAft>
            </a:pPr>
            <a:endParaRPr lang="en-CN" sz="2400">
              <a:solidFill>
                <a:srgbClr val="000000"/>
              </a:solidFill>
              <a:latin typeface="Arial" panose="020B0604020202020204" pitchFamily="34" charset="0"/>
            </a:endParaRPr>
          </a:p>
        </p:txBody>
      </p:sp>
      <p:sp>
        <p:nvSpPr>
          <p:cNvPr id="43017" name="Line 25">
            <a:extLst>
              <a:ext uri="{FF2B5EF4-FFF2-40B4-BE49-F238E27FC236}">
                <a16:creationId xmlns:a16="http://schemas.microsoft.com/office/drawing/2014/main" id="{E5E92F8E-B193-7D44-8649-3F83BB1AF34F}"/>
              </a:ext>
            </a:extLst>
          </p:cNvPr>
          <p:cNvSpPr>
            <a:spLocks noChangeShapeType="1"/>
          </p:cNvSpPr>
          <p:nvPr/>
        </p:nvSpPr>
        <p:spPr bwMode="auto">
          <a:xfrm rot="20127908" flipH="1" flipV="1">
            <a:off x="4694238" y="3294064"/>
            <a:ext cx="360362" cy="71437"/>
          </a:xfrm>
          <a:prstGeom prst="line">
            <a:avLst/>
          </a:prstGeom>
          <a:noFill/>
          <a:ln w="33401">
            <a:solidFill>
              <a:srgbClr val="CC0000"/>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ctr" eaLnBrk="0" fontAlgn="base" hangingPunct="0">
              <a:spcBef>
                <a:spcPct val="0"/>
              </a:spcBef>
              <a:spcAft>
                <a:spcPct val="0"/>
              </a:spcAft>
            </a:pPr>
            <a:endParaRPr lang="en-CN" sz="2400">
              <a:solidFill>
                <a:srgbClr val="000000"/>
              </a:solidFill>
              <a:latin typeface="Arial" panose="020B0604020202020204" pitchFamily="34" charset="0"/>
            </a:endParaRPr>
          </a:p>
        </p:txBody>
      </p:sp>
      <p:sp>
        <p:nvSpPr>
          <p:cNvPr id="43018" name="Line 25">
            <a:extLst>
              <a:ext uri="{FF2B5EF4-FFF2-40B4-BE49-F238E27FC236}">
                <a16:creationId xmlns:a16="http://schemas.microsoft.com/office/drawing/2014/main" id="{95465374-2C77-FB46-A7BD-47A725974F07}"/>
              </a:ext>
            </a:extLst>
          </p:cNvPr>
          <p:cNvSpPr>
            <a:spLocks noChangeShapeType="1"/>
          </p:cNvSpPr>
          <p:nvPr/>
        </p:nvSpPr>
        <p:spPr bwMode="auto">
          <a:xfrm rot="20127908" flipH="1" flipV="1">
            <a:off x="4622801" y="2933700"/>
            <a:ext cx="360363" cy="71438"/>
          </a:xfrm>
          <a:prstGeom prst="line">
            <a:avLst/>
          </a:prstGeom>
          <a:noFill/>
          <a:ln w="33401">
            <a:solidFill>
              <a:srgbClr val="CC0000"/>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ctr" eaLnBrk="0" fontAlgn="base" hangingPunct="0">
              <a:spcBef>
                <a:spcPct val="0"/>
              </a:spcBef>
              <a:spcAft>
                <a:spcPct val="0"/>
              </a:spcAft>
            </a:pPr>
            <a:endParaRPr lang="en-CN" sz="2400">
              <a:solidFill>
                <a:srgbClr val="000000"/>
              </a:solidFill>
              <a:latin typeface="Arial" panose="020B0604020202020204" pitchFamily="34" charset="0"/>
            </a:endParaRPr>
          </a:p>
        </p:txBody>
      </p:sp>
      <p:sp>
        <p:nvSpPr>
          <p:cNvPr id="43019" name="Freeform 27">
            <a:extLst>
              <a:ext uri="{FF2B5EF4-FFF2-40B4-BE49-F238E27FC236}">
                <a16:creationId xmlns:a16="http://schemas.microsoft.com/office/drawing/2014/main" id="{77EF3BA4-82D3-5042-916B-AD038261430D}"/>
              </a:ext>
            </a:extLst>
          </p:cNvPr>
          <p:cNvSpPr>
            <a:spLocks/>
          </p:cNvSpPr>
          <p:nvPr/>
        </p:nvSpPr>
        <p:spPr bwMode="auto">
          <a:xfrm rot="20854598">
            <a:off x="4973639" y="2646364"/>
            <a:ext cx="936625" cy="719137"/>
          </a:xfrm>
          <a:custGeom>
            <a:avLst/>
            <a:gdLst>
              <a:gd name="T0" fmla="*/ 2147483647 w 395"/>
              <a:gd name="T1" fmla="*/ 2147483647 h 335"/>
              <a:gd name="T2" fmla="*/ 0 w 395"/>
              <a:gd name="T3" fmla="*/ 2147483647 h 335"/>
              <a:gd name="T4" fmla="*/ 0 w 395"/>
              <a:gd name="T5" fmla="*/ 0 h 335"/>
              <a:gd name="T6" fmla="*/ 2147483647 w 395"/>
              <a:gd name="T7" fmla="*/ 0 h 335"/>
              <a:gd name="T8" fmla="*/ 2147483647 w 395"/>
              <a:gd name="T9" fmla="*/ 2147483647 h 335"/>
              <a:gd name="T10" fmla="*/ 2147483647 w 395"/>
              <a:gd name="T11" fmla="*/ 2147483647 h 335"/>
              <a:gd name="T12" fmla="*/ 2147483647 w 395"/>
              <a:gd name="T13" fmla="*/ 2147483647 h 335"/>
              <a:gd name="T14" fmla="*/ 2147483647 w 395"/>
              <a:gd name="T15" fmla="*/ 2147483647 h 335"/>
              <a:gd name="T16" fmla="*/ 2147483647 w 395"/>
              <a:gd name="T17" fmla="*/ 2147483647 h 335"/>
              <a:gd name="T18" fmla="*/ 2147483647 w 395"/>
              <a:gd name="T19" fmla="*/ 2147483647 h 335"/>
              <a:gd name="T20" fmla="*/ 2147483647 w 395"/>
              <a:gd name="T21" fmla="*/ 2147483647 h 335"/>
              <a:gd name="T22" fmla="*/ 2147483647 w 395"/>
              <a:gd name="T23" fmla="*/ 2147483647 h 335"/>
              <a:gd name="T24" fmla="*/ 2147483647 w 395"/>
              <a:gd name="T25" fmla="*/ 2147483647 h 335"/>
              <a:gd name="T26" fmla="*/ 2147483647 w 395"/>
              <a:gd name="T27" fmla="*/ 2147483647 h 335"/>
              <a:gd name="T28" fmla="*/ 2147483647 w 395"/>
              <a:gd name="T29" fmla="*/ 2147483647 h 335"/>
              <a:gd name="T30" fmla="*/ 2147483647 w 395"/>
              <a:gd name="T31" fmla="*/ 2147483647 h 335"/>
              <a:gd name="T32" fmla="*/ 2147483647 w 395"/>
              <a:gd name="T33" fmla="*/ 2147483647 h 335"/>
              <a:gd name="T34" fmla="*/ 2147483647 w 395"/>
              <a:gd name="T35" fmla="*/ 2147483647 h 335"/>
              <a:gd name="T36" fmla="*/ 2147483647 w 395"/>
              <a:gd name="T37" fmla="*/ 2147483647 h 335"/>
              <a:gd name="T38" fmla="*/ 2147483647 w 395"/>
              <a:gd name="T39" fmla="*/ 2147483647 h 33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395" h="335">
                <a:moveTo>
                  <a:pt x="243" y="335"/>
                </a:moveTo>
                <a:lnTo>
                  <a:pt x="0" y="335"/>
                </a:lnTo>
                <a:lnTo>
                  <a:pt x="0" y="0"/>
                </a:lnTo>
                <a:lnTo>
                  <a:pt x="243" y="0"/>
                </a:lnTo>
                <a:lnTo>
                  <a:pt x="272" y="4"/>
                </a:lnTo>
                <a:lnTo>
                  <a:pt x="301" y="13"/>
                </a:lnTo>
                <a:lnTo>
                  <a:pt x="327" y="29"/>
                </a:lnTo>
                <a:lnTo>
                  <a:pt x="351" y="50"/>
                </a:lnTo>
                <a:lnTo>
                  <a:pt x="369" y="75"/>
                </a:lnTo>
                <a:lnTo>
                  <a:pt x="384" y="103"/>
                </a:lnTo>
                <a:lnTo>
                  <a:pt x="392" y="135"/>
                </a:lnTo>
                <a:lnTo>
                  <a:pt x="395" y="167"/>
                </a:lnTo>
                <a:lnTo>
                  <a:pt x="392" y="201"/>
                </a:lnTo>
                <a:lnTo>
                  <a:pt x="384" y="233"/>
                </a:lnTo>
                <a:lnTo>
                  <a:pt x="369" y="261"/>
                </a:lnTo>
                <a:lnTo>
                  <a:pt x="351" y="286"/>
                </a:lnTo>
                <a:lnTo>
                  <a:pt x="327" y="307"/>
                </a:lnTo>
                <a:lnTo>
                  <a:pt x="301" y="323"/>
                </a:lnTo>
                <a:lnTo>
                  <a:pt x="272" y="332"/>
                </a:lnTo>
                <a:lnTo>
                  <a:pt x="243" y="335"/>
                </a:lnTo>
                <a:close/>
              </a:path>
            </a:pathLst>
          </a:custGeom>
          <a:solidFill>
            <a:srgbClr val="FF9900"/>
          </a:solidFill>
          <a:ln w="8001">
            <a:solidFill>
              <a:srgbClr val="000000"/>
            </a:solidFill>
            <a:prstDash val="solid"/>
            <a:round/>
            <a:headEnd/>
            <a:tailEnd/>
          </a:ln>
        </p:spPr>
        <p:txBody>
          <a:bodyPr/>
          <a:lstStyle/>
          <a:p>
            <a:pPr algn="ctr" eaLnBrk="0" fontAlgn="base" hangingPunct="0">
              <a:spcBef>
                <a:spcPct val="0"/>
              </a:spcBef>
              <a:spcAft>
                <a:spcPct val="0"/>
              </a:spcAft>
            </a:pPr>
            <a:endParaRPr lang="en-CN" sz="2400">
              <a:solidFill>
                <a:srgbClr val="000000"/>
              </a:solidFill>
              <a:latin typeface="Arial" panose="020B0604020202020204" pitchFamily="34" charset="0"/>
            </a:endParaRPr>
          </a:p>
        </p:txBody>
      </p:sp>
      <p:sp>
        <p:nvSpPr>
          <p:cNvPr id="43020" name="Rectangle 28">
            <a:extLst>
              <a:ext uri="{FF2B5EF4-FFF2-40B4-BE49-F238E27FC236}">
                <a16:creationId xmlns:a16="http://schemas.microsoft.com/office/drawing/2014/main" id="{DFCBDBF2-C2F2-324C-B094-E7D119027DF9}"/>
              </a:ext>
            </a:extLst>
          </p:cNvPr>
          <p:cNvSpPr>
            <a:spLocks noChangeArrowheads="1"/>
          </p:cNvSpPr>
          <p:nvPr/>
        </p:nvSpPr>
        <p:spPr bwMode="auto">
          <a:xfrm rot="20854598">
            <a:off x="5106988" y="2860675"/>
            <a:ext cx="715962" cy="287338"/>
          </a:xfrm>
          <a:prstGeom prst="rect">
            <a:avLst/>
          </a:prstGeom>
          <a:solidFill>
            <a:srgbClr val="FF99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800">
                <a:solidFill>
                  <a:srgbClr val="000000"/>
                </a:solidFill>
              </a:rPr>
              <a:t>Nand</a:t>
            </a:r>
          </a:p>
        </p:txBody>
      </p:sp>
    </p:spTree>
    <p:extLst>
      <p:ext uri="{BB962C8B-B14F-4D97-AF65-F5344CB8AC3E}">
        <p14:creationId xmlns:p14="http://schemas.microsoft.com/office/powerpoint/2010/main" val="417765696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82432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8243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4322" grpId="0" autoUpdateAnimBg="0"/>
      <p:bldP spid="824323" grpId="0" autoUpdateAnimBg="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42E6F3FF-AC61-6844-8627-68AD425B3A82}"/>
              </a:ext>
            </a:extLst>
          </p:cNvPr>
          <p:cNvSpPr>
            <a:spLocks noGrp="1" noChangeArrowheads="1"/>
          </p:cNvSpPr>
          <p:nvPr>
            <p:ph type="title"/>
          </p:nvPr>
        </p:nvSpPr>
        <p:spPr/>
        <p:txBody>
          <a:bodyPr/>
          <a:lstStyle/>
          <a:p>
            <a:r>
              <a:rPr lang="en-US" altLang="en-CN"/>
              <a:t>Where we are at:</a:t>
            </a:r>
          </a:p>
        </p:txBody>
      </p:sp>
      <p:sp>
        <p:nvSpPr>
          <p:cNvPr id="3075" name="AutoShape 3">
            <a:extLst>
              <a:ext uri="{FF2B5EF4-FFF2-40B4-BE49-F238E27FC236}">
                <a16:creationId xmlns:a16="http://schemas.microsoft.com/office/drawing/2014/main" id="{69EE8FA0-8B6B-8B45-BB66-1FC558D33884}"/>
              </a:ext>
            </a:extLst>
          </p:cNvPr>
          <p:cNvSpPr>
            <a:spLocks noChangeArrowheads="1"/>
          </p:cNvSpPr>
          <p:nvPr/>
        </p:nvSpPr>
        <p:spPr bwMode="auto">
          <a:xfrm rot="16200000">
            <a:off x="3624263" y="1795463"/>
            <a:ext cx="381000" cy="622300"/>
          </a:xfrm>
          <a:prstGeom prst="downArrow">
            <a:avLst>
              <a:gd name="adj1" fmla="val 50000"/>
              <a:gd name="adj2" fmla="val 40833"/>
            </a:avLst>
          </a:prstGeom>
          <a:solidFill>
            <a:srgbClr val="FC0128"/>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CN">
              <a:solidFill>
                <a:srgbClr val="000000"/>
              </a:solidFill>
            </a:endParaRPr>
          </a:p>
        </p:txBody>
      </p:sp>
      <p:grpSp>
        <p:nvGrpSpPr>
          <p:cNvPr id="3076" name="Group 4">
            <a:extLst>
              <a:ext uri="{FF2B5EF4-FFF2-40B4-BE49-F238E27FC236}">
                <a16:creationId xmlns:a16="http://schemas.microsoft.com/office/drawing/2014/main" id="{B4EF43AB-9DDE-2048-93B2-6D65B3162D3D}"/>
              </a:ext>
            </a:extLst>
          </p:cNvPr>
          <p:cNvGrpSpPr>
            <a:grpSpLocks/>
          </p:cNvGrpSpPr>
          <p:nvPr/>
        </p:nvGrpSpPr>
        <p:grpSpPr bwMode="auto">
          <a:xfrm>
            <a:off x="1782764" y="1006476"/>
            <a:ext cx="8809037" cy="4867275"/>
            <a:chOff x="163" y="634"/>
            <a:chExt cx="5549" cy="3066"/>
          </a:xfrm>
        </p:grpSpPr>
        <p:grpSp>
          <p:nvGrpSpPr>
            <p:cNvPr id="3077" name="Group 5">
              <a:extLst>
                <a:ext uri="{FF2B5EF4-FFF2-40B4-BE49-F238E27FC236}">
                  <a16:creationId xmlns:a16="http://schemas.microsoft.com/office/drawing/2014/main" id="{F2F98D1E-97A4-6941-B26A-82B68350B265}"/>
                </a:ext>
              </a:extLst>
            </p:cNvPr>
            <p:cNvGrpSpPr>
              <a:grpSpLocks/>
            </p:cNvGrpSpPr>
            <p:nvPr/>
          </p:nvGrpSpPr>
          <p:grpSpPr bwMode="auto">
            <a:xfrm>
              <a:off x="833" y="1955"/>
              <a:ext cx="4051" cy="445"/>
              <a:chOff x="833" y="1955"/>
              <a:chExt cx="4051" cy="445"/>
            </a:xfrm>
          </p:grpSpPr>
          <p:sp>
            <p:nvSpPr>
              <p:cNvPr id="3175" name="Rectangle 6">
                <a:extLst>
                  <a:ext uri="{FF2B5EF4-FFF2-40B4-BE49-F238E27FC236}">
                    <a16:creationId xmlns:a16="http://schemas.microsoft.com/office/drawing/2014/main" id="{C9D609B9-51D2-D744-90C2-4F9ABED4C1BD}"/>
                  </a:ext>
                </a:extLst>
              </p:cNvPr>
              <p:cNvSpPr>
                <a:spLocks noChangeArrowheads="1"/>
              </p:cNvSpPr>
              <p:nvPr/>
            </p:nvSpPr>
            <p:spPr bwMode="auto">
              <a:xfrm>
                <a:off x="2562" y="2073"/>
                <a:ext cx="454" cy="8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CN">
                  <a:solidFill>
                    <a:srgbClr val="000000"/>
                  </a:solidFill>
                </a:endParaRPr>
              </a:p>
            </p:txBody>
          </p:sp>
          <p:sp>
            <p:nvSpPr>
              <p:cNvPr id="3176" name="Rectangle 7">
                <a:extLst>
                  <a:ext uri="{FF2B5EF4-FFF2-40B4-BE49-F238E27FC236}">
                    <a16:creationId xmlns:a16="http://schemas.microsoft.com/office/drawing/2014/main" id="{411481D7-D051-BA4A-B9B6-149F5CEF6A4E}"/>
                  </a:ext>
                </a:extLst>
              </p:cNvPr>
              <p:cNvSpPr>
                <a:spLocks noChangeArrowheads="1"/>
              </p:cNvSpPr>
              <p:nvPr/>
            </p:nvSpPr>
            <p:spPr bwMode="auto">
              <a:xfrm>
                <a:off x="2590" y="2065"/>
                <a:ext cx="381"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0"/>
                  </a:spcBef>
                  <a:spcAft>
                    <a:spcPct val="0"/>
                  </a:spcAft>
                </a:pPr>
                <a:r>
                  <a:rPr lang="en-US" altLang="en-CN" sz="1000">
                    <a:solidFill>
                      <a:srgbClr val="000000"/>
                    </a:solidFill>
                  </a:rPr>
                  <a:t>Assembler</a:t>
                </a:r>
                <a:endParaRPr lang="en-US" altLang="en-CN" b="1">
                  <a:solidFill>
                    <a:srgbClr val="000000"/>
                  </a:solidFill>
                </a:endParaRPr>
              </a:p>
            </p:txBody>
          </p:sp>
          <p:sp>
            <p:nvSpPr>
              <p:cNvPr id="3177" name="Freeform 8">
                <a:extLst>
                  <a:ext uri="{FF2B5EF4-FFF2-40B4-BE49-F238E27FC236}">
                    <a16:creationId xmlns:a16="http://schemas.microsoft.com/office/drawing/2014/main" id="{32CEDC31-550C-5F4C-B818-40EE018328C6}"/>
                  </a:ext>
                </a:extLst>
              </p:cNvPr>
              <p:cNvSpPr>
                <a:spLocks/>
              </p:cNvSpPr>
              <p:nvPr/>
            </p:nvSpPr>
            <p:spPr bwMode="auto">
              <a:xfrm>
                <a:off x="2533" y="2239"/>
                <a:ext cx="483" cy="140"/>
              </a:xfrm>
              <a:custGeom>
                <a:avLst/>
                <a:gdLst>
                  <a:gd name="T0" fmla="*/ 0 w 483"/>
                  <a:gd name="T1" fmla="*/ 71 h 140"/>
                  <a:gd name="T2" fmla="*/ 3 w 483"/>
                  <a:gd name="T3" fmla="*/ 59 h 140"/>
                  <a:gd name="T4" fmla="*/ 13 w 483"/>
                  <a:gd name="T5" fmla="*/ 48 h 140"/>
                  <a:gd name="T6" fmla="*/ 26 w 483"/>
                  <a:gd name="T7" fmla="*/ 38 h 140"/>
                  <a:gd name="T8" fmla="*/ 47 w 483"/>
                  <a:gd name="T9" fmla="*/ 28 h 140"/>
                  <a:gd name="T10" fmla="*/ 72 w 483"/>
                  <a:gd name="T11" fmla="*/ 20 h 140"/>
                  <a:gd name="T12" fmla="*/ 99 w 483"/>
                  <a:gd name="T13" fmla="*/ 13 h 140"/>
                  <a:gd name="T14" fmla="*/ 132 w 483"/>
                  <a:gd name="T15" fmla="*/ 9 h 140"/>
                  <a:gd name="T16" fmla="*/ 166 w 483"/>
                  <a:gd name="T17" fmla="*/ 4 h 140"/>
                  <a:gd name="T18" fmla="*/ 204 w 483"/>
                  <a:gd name="T19" fmla="*/ 0 h 140"/>
                  <a:gd name="T20" fmla="*/ 241 w 483"/>
                  <a:gd name="T21" fmla="*/ 0 h 140"/>
                  <a:gd name="T22" fmla="*/ 279 w 483"/>
                  <a:gd name="T23" fmla="*/ 0 h 140"/>
                  <a:gd name="T24" fmla="*/ 317 w 483"/>
                  <a:gd name="T25" fmla="*/ 4 h 140"/>
                  <a:gd name="T26" fmla="*/ 351 w 483"/>
                  <a:gd name="T27" fmla="*/ 9 h 140"/>
                  <a:gd name="T28" fmla="*/ 383 w 483"/>
                  <a:gd name="T29" fmla="*/ 13 h 140"/>
                  <a:gd name="T30" fmla="*/ 411 w 483"/>
                  <a:gd name="T31" fmla="*/ 20 h 140"/>
                  <a:gd name="T32" fmla="*/ 436 w 483"/>
                  <a:gd name="T33" fmla="*/ 28 h 140"/>
                  <a:gd name="T34" fmla="*/ 457 w 483"/>
                  <a:gd name="T35" fmla="*/ 38 h 140"/>
                  <a:gd name="T36" fmla="*/ 470 w 483"/>
                  <a:gd name="T37" fmla="*/ 48 h 140"/>
                  <a:gd name="T38" fmla="*/ 480 w 483"/>
                  <a:gd name="T39" fmla="*/ 59 h 140"/>
                  <a:gd name="T40" fmla="*/ 483 w 483"/>
                  <a:gd name="T41" fmla="*/ 71 h 140"/>
                  <a:gd name="T42" fmla="*/ 480 w 483"/>
                  <a:gd name="T43" fmla="*/ 81 h 140"/>
                  <a:gd name="T44" fmla="*/ 470 w 483"/>
                  <a:gd name="T45" fmla="*/ 92 h 140"/>
                  <a:gd name="T46" fmla="*/ 457 w 483"/>
                  <a:gd name="T47" fmla="*/ 102 h 140"/>
                  <a:gd name="T48" fmla="*/ 436 w 483"/>
                  <a:gd name="T49" fmla="*/ 112 h 140"/>
                  <a:gd name="T50" fmla="*/ 411 w 483"/>
                  <a:gd name="T51" fmla="*/ 120 h 140"/>
                  <a:gd name="T52" fmla="*/ 383 w 483"/>
                  <a:gd name="T53" fmla="*/ 127 h 140"/>
                  <a:gd name="T54" fmla="*/ 351 w 483"/>
                  <a:gd name="T55" fmla="*/ 133 h 140"/>
                  <a:gd name="T56" fmla="*/ 317 w 483"/>
                  <a:gd name="T57" fmla="*/ 137 h 140"/>
                  <a:gd name="T58" fmla="*/ 279 w 483"/>
                  <a:gd name="T59" fmla="*/ 140 h 140"/>
                  <a:gd name="T60" fmla="*/ 241 w 483"/>
                  <a:gd name="T61" fmla="*/ 140 h 140"/>
                  <a:gd name="T62" fmla="*/ 204 w 483"/>
                  <a:gd name="T63" fmla="*/ 140 h 140"/>
                  <a:gd name="T64" fmla="*/ 166 w 483"/>
                  <a:gd name="T65" fmla="*/ 137 h 140"/>
                  <a:gd name="T66" fmla="*/ 132 w 483"/>
                  <a:gd name="T67" fmla="*/ 133 h 140"/>
                  <a:gd name="T68" fmla="*/ 99 w 483"/>
                  <a:gd name="T69" fmla="*/ 127 h 140"/>
                  <a:gd name="T70" fmla="*/ 72 w 483"/>
                  <a:gd name="T71" fmla="*/ 120 h 140"/>
                  <a:gd name="T72" fmla="*/ 47 w 483"/>
                  <a:gd name="T73" fmla="*/ 112 h 140"/>
                  <a:gd name="T74" fmla="*/ 26 w 483"/>
                  <a:gd name="T75" fmla="*/ 102 h 140"/>
                  <a:gd name="T76" fmla="*/ 13 w 483"/>
                  <a:gd name="T77" fmla="*/ 92 h 140"/>
                  <a:gd name="T78" fmla="*/ 3 w 483"/>
                  <a:gd name="T79" fmla="*/ 81 h 140"/>
                  <a:gd name="T80" fmla="*/ 0 w 483"/>
                  <a:gd name="T81" fmla="*/ 71 h 14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483" h="140">
                    <a:moveTo>
                      <a:pt x="0" y="71"/>
                    </a:moveTo>
                    <a:lnTo>
                      <a:pt x="3" y="59"/>
                    </a:lnTo>
                    <a:lnTo>
                      <a:pt x="13" y="48"/>
                    </a:lnTo>
                    <a:lnTo>
                      <a:pt x="26" y="38"/>
                    </a:lnTo>
                    <a:lnTo>
                      <a:pt x="47" y="28"/>
                    </a:lnTo>
                    <a:lnTo>
                      <a:pt x="72" y="20"/>
                    </a:lnTo>
                    <a:lnTo>
                      <a:pt x="99" y="13"/>
                    </a:lnTo>
                    <a:lnTo>
                      <a:pt x="132" y="9"/>
                    </a:lnTo>
                    <a:lnTo>
                      <a:pt x="166" y="4"/>
                    </a:lnTo>
                    <a:lnTo>
                      <a:pt x="204" y="0"/>
                    </a:lnTo>
                    <a:lnTo>
                      <a:pt x="241" y="0"/>
                    </a:lnTo>
                    <a:lnTo>
                      <a:pt x="279" y="0"/>
                    </a:lnTo>
                    <a:lnTo>
                      <a:pt x="317" y="4"/>
                    </a:lnTo>
                    <a:lnTo>
                      <a:pt x="351" y="9"/>
                    </a:lnTo>
                    <a:lnTo>
                      <a:pt x="383" y="13"/>
                    </a:lnTo>
                    <a:lnTo>
                      <a:pt x="411" y="20"/>
                    </a:lnTo>
                    <a:lnTo>
                      <a:pt x="436" y="28"/>
                    </a:lnTo>
                    <a:lnTo>
                      <a:pt x="457" y="38"/>
                    </a:lnTo>
                    <a:lnTo>
                      <a:pt x="470" y="48"/>
                    </a:lnTo>
                    <a:lnTo>
                      <a:pt x="480" y="59"/>
                    </a:lnTo>
                    <a:lnTo>
                      <a:pt x="483" y="71"/>
                    </a:lnTo>
                    <a:lnTo>
                      <a:pt x="480" y="81"/>
                    </a:lnTo>
                    <a:lnTo>
                      <a:pt x="470" y="92"/>
                    </a:lnTo>
                    <a:lnTo>
                      <a:pt x="457" y="102"/>
                    </a:lnTo>
                    <a:lnTo>
                      <a:pt x="436" y="112"/>
                    </a:lnTo>
                    <a:lnTo>
                      <a:pt x="411" y="120"/>
                    </a:lnTo>
                    <a:lnTo>
                      <a:pt x="383" y="127"/>
                    </a:lnTo>
                    <a:lnTo>
                      <a:pt x="351" y="133"/>
                    </a:lnTo>
                    <a:lnTo>
                      <a:pt x="317" y="137"/>
                    </a:lnTo>
                    <a:lnTo>
                      <a:pt x="279" y="140"/>
                    </a:lnTo>
                    <a:lnTo>
                      <a:pt x="241" y="140"/>
                    </a:lnTo>
                    <a:lnTo>
                      <a:pt x="204" y="140"/>
                    </a:lnTo>
                    <a:lnTo>
                      <a:pt x="166" y="137"/>
                    </a:lnTo>
                    <a:lnTo>
                      <a:pt x="132" y="133"/>
                    </a:lnTo>
                    <a:lnTo>
                      <a:pt x="99" y="127"/>
                    </a:lnTo>
                    <a:lnTo>
                      <a:pt x="72" y="120"/>
                    </a:lnTo>
                    <a:lnTo>
                      <a:pt x="47" y="112"/>
                    </a:lnTo>
                    <a:lnTo>
                      <a:pt x="26" y="102"/>
                    </a:lnTo>
                    <a:lnTo>
                      <a:pt x="13" y="92"/>
                    </a:lnTo>
                    <a:lnTo>
                      <a:pt x="3" y="81"/>
                    </a:lnTo>
                    <a:lnTo>
                      <a:pt x="0" y="7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2400">
                  <a:solidFill>
                    <a:srgbClr val="000000"/>
                  </a:solidFill>
                  <a:latin typeface="Arial" panose="020B0604020202020204" pitchFamily="34" charset="0"/>
                </a:endParaRPr>
              </a:p>
            </p:txBody>
          </p:sp>
          <p:sp>
            <p:nvSpPr>
              <p:cNvPr id="3178" name="Rectangle 9">
                <a:extLst>
                  <a:ext uri="{FF2B5EF4-FFF2-40B4-BE49-F238E27FC236}">
                    <a16:creationId xmlns:a16="http://schemas.microsoft.com/office/drawing/2014/main" id="{8FBA9CAF-22B0-8B4C-8460-86EE03334AA2}"/>
                  </a:ext>
                </a:extLst>
              </p:cNvPr>
              <p:cNvSpPr>
                <a:spLocks noChangeArrowheads="1"/>
              </p:cNvSpPr>
              <p:nvPr/>
            </p:nvSpPr>
            <p:spPr bwMode="auto">
              <a:xfrm>
                <a:off x="2626" y="2268"/>
                <a:ext cx="319"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0"/>
                  </a:spcBef>
                  <a:spcAft>
                    <a:spcPct val="0"/>
                  </a:spcAft>
                </a:pPr>
                <a:r>
                  <a:rPr lang="en-US" altLang="en-CN" sz="900">
                    <a:solidFill>
                      <a:srgbClr val="000000"/>
                    </a:solidFill>
                  </a:rPr>
                  <a:t>Chapter 6</a:t>
                </a:r>
                <a:endParaRPr lang="en-US" altLang="en-CN" b="1">
                  <a:solidFill>
                    <a:srgbClr val="000000"/>
                  </a:solidFill>
                </a:endParaRPr>
              </a:p>
            </p:txBody>
          </p:sp>
          <p:sp>
            <p:nvSpPr>
              <p:cNvPr id="3179" name="Freeform 10">
                <a:extLst>
                  <a:ext uri="{FF2B5EF4-FFF2-40B4-BE49-F238E27FC236}">
                    <a16:creationId xmlns:a16="http://schemas.microsoft.com/office/drawing/2014/main" id="{4193E900-D417-294E-A9E4-603B27F433D3}"/>
                  </a:ext>
                </a:extLst>
              </p:cNvPr>
              <p:cNvSpPr>
                <a:spLocks/>
              </p:cNvSpPr>
              <p:nvPr/>
            </p:nvSpPr>
            <p:spPr bwMode="auto">
              <a:xfrm>
                <a:off x="856" y="1955"/>
                <a:ext cx="4028" cy="404"/>
              </a:xfrm>
              <a:custGeom>
                <a:avLst/>
                <a:gdLst>
                  <a:gd name="T0" fmla="*/ 0 w 4028"/>
                  <a:gd name="T1" fmla="*/ 404 h 404"/>
                  <a:gd name="T2" fmla="*/ 0 w 4028"/>
                  <a:gd name="T3" fmla="*/ 232 h 404"/>
                  <a:gd name="T4" fmla="*/ 4028 w 4028"/>
                  <a:gd name="T5" fmla="*/ 232 h 404"/>
                  <a:gd name="T6" fmla="*/ 4028 w 4028"/>
                  <a:gd name="T7" fmla="*/ 0 h 40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028" h="404">
                    <a:moveTo>
                      <a:pt x="0" y="404"/>
                    </a:moveTo>
                    <a:lnTo>
                      <a:pt x="0" y="232"/>
                    </a:lnTo>
                    <a:lnTo>
                      <a:pt x="4028" y="232"/>
                    </a:lnTo>
                    <a:lnTo>
                      <a:pt x="4028" y="0"/>
                    </a:lnTo>
                  </a:path>
                </a:pathLst>
              </a:custGeom>
              <a:noFill/>
              <a:ln w="317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eaLnBrk="0" fontAlgn="base" hangingPunct="0">
                  <a:spcBef>
                    <a:spcPct val="0"/>
                  </a:spcBef>
                  <a:spcAft>
                    <a:spcPct val="0"/>
                  </a:spcAft>
                </a:pPr>
                <a:endParaRPr lang="en-CN" sz="2400">
                  <a:solidFill>
                    <a:srgbClr val="000000"/>
                  </a:solidFill>
                  <a:latin typeface="Arial" panose="020B0604020202020204" pitchFamily="34" charset="0"/>
                </a:endParaRPr>
              </a:p>
            </p:txBody>
          </p:sp>
          <p:sp>
            <p:nvSpPr>
              <p:cNvPr id="3180" name="Freeform 11">
                <a:extLst>
                  <a:ext uri="{FF2B5EF4-FFF2-40B4-BE49-F238E27FC236}">
                    <a16:creationId xmlns:a16="http://schemas.microsoft.com/office/drawing/2014/main" id="{9037ED22-D4BB-2344-AE35-3BBE23A66679}"/>
                  </a:ext>
                </a:extLst>
              </p:cNvPr>
              <p:cNvSpPr>
                <a:spLocks/>
              </p:cNvSpPr>
              <p:nvPr/>
            </p:nvSpPr>
            <p:spPr bwMode="auto">
              <a:xfrm>
                <a:off x="833" y="2353"/>
                <a:ext cx="47" cy="47"/>
              </a:xfrm>
              <a:custGeom>
                <a:avLst/>
                <a:gdLst>
                  <a:gd name="T0" fmla="*/ 47 w 47"/>
                  <a:gd name="T1" fmla="*/ 0 h 47"/>
                  <a:gd name="T2" fmla="*/ 23 w 47"/>
                  <a:gd name="T3" fmla="*/ 47 h 47"/>
                  <a:gd name="T4" fmla="*/ 0 w 47"/>
                  <a:gd name="T5" fmla="*/ 0 h 47"/>
                  <a:gd name="T6" fmla="*/ 47 w 47"/>
                  <a:gd name="T7" fmla="*/ 0 h 4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7" h="47">
                    <a:moveTo>
                      <a:pt x="47" y="0"/>
                    </a:moveTo>
                    <a:lnTo>
                      <a:pt x="23" y="47"/>
                    </a:lnTo>
                    <a:lnTo>
                      <a:pt x="0" y="0"/>
                    </a:lnTo>
                    <a:lnTo>
                      <a:pt x="4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2400">
                  <a:solidFill>
                    <a:srgbClr val="000000"/>
                  </a:solidFill>
                  <a:latin typeface="Arial" panose="020B0604020202020204" pitchFamily="34" charset="0"/>
                </a:endParaRPr>
              </a:p>
            </p:txBody>
          </p:sp>
        </p:grpSp>
        <p:grpSp>
          <p:nvGrpSpPr>
            <p:cNvPr id="3078" name="Group 12">
              <a:extLst>
                <a:ext uri="{FF2B5EF4-FFF2-40B4-BE49-F238E27FC236}">
                  <a16:creationId xmlns:a16="http://schemas.microsoft.com/office/drawing/2014/main" id="{ED5A4D4D-EA1A-3940-A3CC-F83BBB18362F}"/>
                </a:ext>
              </a:extLst>
            </p:cNvPr>
            <p:cNvGrpSpPr>
              <a:grpSpLocks/>
            </p:cNvGrpSpPr>
            <p:nvPr/>
          </p:nvGrpSpPr>
          <p:grpSpPr bwMode="auto">
            <a:xfrm>
              <a:off x="1752" y="778"/>
              <a:ext cx="753" cy="641"/>
              <a:chOff x="1752" y="778"/>
              <a:chExt cx="753" cy="641"/>
            </a:xfrm>
          </p:grpSpPr>
          <p:sp>
            <p:nvSpPr>
              <p:cNvPr id="3169" name="Rectangle 13">
                <a:extLst>
                  <a:ext uri="{FF2B5EF4-FFF2-40B4-BE49-F238E27FC236}">
                    <a16:creationId xmlns:a16="http://schemas.microsoft.com/office/drawing/2014/main" id="{43DC99D9-3E25-F949-B85A-957625018259}"/>
                  </a:ext>
                </a:extLst>
              </p:cNvPr>
              <p:cNvSpPr>
                <a:spLocks noChangeArrowheads="1"/>
              </p:cNvSpPr>
              <p:nvPr/>
            </p:nvSpPr>
            <p:spPr bwMode="auto">
              <a:xfrm>
                <a:off x="1752" y="933"/>
                <a:ext cx="753" cy="486"/>
              </a:xfrm>
              <a:prstGeom prst="rect">
                <a:avLst/>
              </a:prstGeom>
              <a:solidFill>
                <a:srgbClr val="EFEFEF"/>
              </a:solidFill>
              <a:ln w="3175">
                <a:solidFill>
                  <a:srgbClr val="000000"/>
                </a:solidFill>
                <a:miter lim="800000"/>
                <a:headEnd/>
                <a:tailEnd/>
              </a:ln>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CN">
                  <a:solidFill>
                    <a:srgbClr val="000000"/>
                  </a:solidFill>
                </a:endParaRPr>
              </a:p>
            </p:txBody>
          </p:sp>
          <p:sp>
            <p:nvSpPr>
              <p:cNvPr id="3170" name="Rectangle 14">
                <a:extLst>
                  <a:ext uri="{FF2B5EF4-FFF2-40B4-BE49-F238E27FC236}">
                    <a16:creationId xmlns:a16="http://schemas.microsoft.com/office/drawing/2014/main" id="{9C305CD4-F60B-4747-82D3-73664E991D99}"/>
                  </a:ext>
                </a:extLst>
              </p:cNvPr>
              <p:cNvSpPr>
                <a:spLocks noChangeArrowheads="1"/>
              </p:cNvSpPr>
              <p:nvPr/>
            </p:nvSpPr>
            <p:spPr bwMode="auto">
              <a:xfrm>
                <a:off x="1804" y="984"/>
                <a:ext cx="669"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0"/>
                  </a:spcBef>
                  <a:spcAft>
                    <a:spcPct val="0"/>
                  </a:spcAft>
                </a:pPr>
                <a:r>
                  <a:rPr lang="en-US" altLang="en-CN" sz="1200" b="1">
                    <a:solidFill>
                      <a:srgbClr val="0000A0"/>
                    </a:solidFill>
                  </a:rPr>
                  <a:t>H.L. Language</a:t>
                </a:r>
                <a:endParaRPr lang="en-US" altLang="en-CN" b="1">
                  <a:solidFill>
                    <a:srgbClr val="000000"/>
                  </a:solidFill>
                </a:endParaRPr>
              </a:p>
            </p:txBody>
          </p:sp>
          <p:sp>
            <p:nvSpPr>
              <p:cNvPr id="3171" name="Rectangle 15">
                <a:extLst>
                  <a:ext uri="{FF2B5EF4-FFF2-40B4-BE49-F238E27FC236}">
                    <a16:creationId xmlns:a16="http://schemas.microsoft.com/office/drawing/2014/main" id="{C3691D50-91AC-BB47-8B13-49332B993FCD}"/>
                  </a:ext>
                </a:extLst>
              </p:cNvPr>
              <p:cNvSpPr>
                <a:spLocks noChangeArrowheads="1"/>
              </p:cNvSpPr>
              <p:nvPr/>
            </p:nvSpPr>
            <p:spPr bwMode="auto">
              <a:xfrm>
                <a:off x="2093" y="1115"/>
                <a:ext cx="70"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0"/>
                  </a:spcBef>
                  <a:spcAft>
                    <a:spcPct val="0"/>
                  </a:spcAft>
                </a:pPr>
                <a:r>
                  <a:rPr lang="en-US" altLang="en-CN" sz="1200" b="1">
                    <a:solidFill>
                      <a:srgbClr val="0000A0"/>
                    </a:solidFill>
                  </a:rPr>
                  <a:t>&amp;</a:t>
                </a:r>
                <a:endParaRPr lang="en-US" altLang="en-CN" b="1">
                  <a:solidFill>
                    <a:srgbClr val="000000"/>
                  </a:solidFill>
                </a:endParaRPr>
              </a:p>
            </p:txBody>
          </p:sp>
          <p:sp>
            <p:nvSpPr>
              <p:cNvPr id="3172" name="Rectangle 16">
                <a:extLst>
                  <a:ext uri="{FF2B5EF4-FFF2-40B4-BE49-F238E27FC236}">
                    <a16:creationId xmlns:a16="http://schemas.microsoft.com/office/drawing/2014/main" id="{08F4E81D-61D1-424F-B066-9D0ABF917EE9}"/>
                  </a:ext>
                </a:extLst>
              </p:cNvPr>
              <p:cNvSpPr>
                <a:spLocks noChangeArrowheads="1"/>
              </p:cNvSpPr>
              <p:nvPr/>
            </p:nvSpPr>
            <p:spPr bwMode="auto">
              <a:xfrm>
                <a:off x="1798" y="1247"/>
                <a:ext cx="685"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0"/>
                  </a:spcBef>
                  <a:spcAft>
                    <a:spcPct val="0"/>
                  </a:spcAft>
                </a:pPr>
                <a:r>
                  <a:rPr lang="en-US" altLang="en-CN" sz="1200" b="1">
                    <a:solidFill>
                      <a:srgbClr val="0000A0"/>
                    </a:solidFill>
                  </a:rPr>
                  <a:t>Operating Sys.</a:t>
                </a:r>
                <a:endParaRPr lang="en-US" altLang="en-CN" b="1">
                  <a:solidFill>
                    <a:srgbClr val="000000"/>
                  </a:solidFill>
                </a:endParaRPr>
              </a:p>
            </p:txBody>
          </p:sp>
          <p:sp>
            <p:nvSpPr>
              <p:cNvPr id="3173" name="Rectangle 17">
                <a:extLst>
                  <a:ext uri="{FF2B5EF4-FFF2-40B4-BE49-F238E27FC236}">
                    <a16:creationId xmlns:a16="http://schemas.microsoft.com/office/drawing/2014/main" id="{62BA4C7E-913A-5E4D-B56E-33819E567629}"/>
                  </a:ext>
                </a:extLst>
              </p:cNvPr>
              <p:cNvSpPr>
                <a:spLocks noChangeArrowheads="1"/>
              </p:cNvSpPr>
              <p:nvPr/>
            </p:nvSpPr>
            <p:spPr bwMode="auto">
              <a:xfrm>
                <a:off x="1752" y="778"/>
                <a:ext cx="753" cy="155"/>
              </a:xfrm>
              <a:prstGeom prst="rect">
                <a:avLst/>
              </a:prstGeom>
              <a:solidFill>
                <a:srgbClr val="FFFFFF"/>
              </a:solidFill>
              <a:ln w="3175">
                <a:solidFill>
                  <a:srgbClr val="000000"/>
                </a:solidFill>
                <a:miter lim="800000"/>
                <a:headEnd/>
                <a:tailEnd/>
              </a:ln>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CN">
                  <a:solidFill>
                    <a:srgbClr val="000000"/>
                  </a:solidFill>
                </a:endParaRPr>
              </a:p>
            </p:txBody>
          </p:sp>
          <p:sp>
            <p:nvSpPr>
              <p:cNvPr id="3174" name="Rectangle 18">
                <a:extLst>
                  <a:ext uri="{FF2B5EF4-FFF2-40B4-BE49-F238E27FC236}">
                    <a16:creationId xmlns:a16="http://schemas.microsoft.com/office/drawing/2014/main" id="{93CE2437-AA23-F549-903F-408F1B7A1D29}"/>
                  </a:ext>
                </a:extLst>
              </p:cNvPr>
              <p:cNvSpPr>
                <a:spLocks noChangeArrowheads="1"/>
              </p:cNvSpPr>
              <p:nvPr/>
            </p:nvSpPr>
            <p:spPr bwMode="auto">
              <a:xfrm>
                <a:off x="1813" y="804"/>
                <a:ext cx="616"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0"/>
                  </a:spcBef>
                  <a:spcAft>
                    <a:spcPct val="0"/>
                  </a:spcAft>
                </a:pPr>
                <a:r>
                  <a:rPr lang="en-US" altLang="en-CN" sz="1000">
                    <a:solidFill>
                      <a:srgbClr val="000000"/>
                    </a:solidFill>
                  </a:rPr>
                  <a:t>abstract interface</a:t>
                </a:r>
                <a:endParaRPr lang="en-US" altLang="en-CN" b="1">
                  <a:solidFill>
                    <a:srgbClr val="000000"/>
                  </a:solidFill>
                </a:endParaRPr>
              </a:p>
            </p:txBody>
          </p:sp>
        </p:grpSp>
        <p:grpSp>
          <p:nvGrpSpPr>
            <p:cNvPr id="3079" name="Group 19">
              <a:extLst>
                <a:ext uri="{FF2B5EF4-FFF2-40B4-BE49-F238E27FC236}">
                  <a16:creationId xmlns:a16="http://schemas.microsoft.com/office/drawing/2014/main" id="{C68978D3-E554-2045-BE2F-802AEB2BD904}"/>
                </a:ext>
              </a:extLst>
            </p:cNvPr>
            <p:cNvGrpSpPr>
              <a:grpSpLocks/>
            </p:cNvGrpSpPr>
            <p:nvPr/>
          </p:nvGrpSpPr>
          <p:grpSpPr bwMode="auto">
            <a:xfrm>
              <a:off x="2513" y="960"/>
              <a:ext cx="655" cy="337"/>
              <a:chOff x="2332" y="1488"/>
              <a:chExt cx="655" cy="337"/>
            </a:xfrm>
          </p:grpSpPr>
          <p:sp>
            <p:nvSpPr>
              <p:cNvPr id="3164" name="Rectangle 20">
                <a:extLst>
                  <a:ext uri="{FF2B5EF4-FFF2-40B4-BE49-F238E27FC236}">
                    <a16:creationId xmlns:a16="http://schemas.microsoft.com/office/drawing/2014/main" id="{4BCBE90A-3FC9-D045-AAE4-F3E9932F0379}"/>
                  </a:ext>
                </a:extLst>
              </p:cNvPr>
              <p:cNvSpPr>
                <a:spLocks noChangeArrowheads="1"/>
              </p:cNvSpPr>
              <p:nvPr/>
            </p:nvSpPr>
            <p:spPr bwMode="auto">
              <a:xfrm>
                <a:off x="2433" y="1550"/>
                <a:ext cx="466" cy="8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CN">
                  <a:solidFill>
                    <a:srgbClr val="000000"/>
                  </a:solidFill>
                </a:endParaRPr>
              </a:p>
            </p:txBody>
          </p:sp>
          <p:sp>
            <p:nvSpPr>
              <p:cNvPr id="3165" name="Rectangle 21">
                <a:extLst>
                  <a:ext uri="{FF2B5EF4-FFF2-40B4-BE49-F238E27FC236}">
                    <a16:creationId xmlns:a16="http://schemas.microsoft.com/office/drawing/2014/main" id="{17D8195E-4D0D-7549-AAAC-755D93D47822}"/>
                  </a:ext>
                </a:extLst>
              </p:cNvPr>
              <p:cNvSpPr>
                <a:spLocks noChangeArrowheads="1"/>
              </p:cNvSpPr>
              <p:nvPr/>
            </p:nvSpPr>
            <p:spPr bwMode="auto">
              <a:xfrm>
                <a:off x="2461" y="1488"/>
                <a:ext cx="420"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0"/>
                  </a:spcBef>
                  <a:spcAft>
                    <a:spcPct val="0"/>
                  </a:spcAft>
                </a:pPr>
                <a:r>
                  <a:rPr lang="en-US" altLang="en-CN" sz="1200" b="1">
                    <a:solidFill>
                      <a:srgbClr val="000000"/>
                    </a:solidFill>
                  </a:rPr>
                  <a:t>Compiler</a:t>
                </a:r>
                <a:endParaRPr lang="en-US" altLang="en-CN" b="1">
                  <a:solidFill>
                    <a:srgbClr val="000000"/>
                  </a:solidFill>
                </a:endParaRPr>
              </a:p>
            </p:txBody>
          </p:sp>
          <p:sp>
            <p:nvSpPr>
              <p:cNvPr id="3166" name="Rectangle 22">
                <a:extLst>
                  <a:ext uri="{FF2B5EF4-FFF2-40B4-BE49-F238E27FC236}">
                    <a16:creationId xmlns:a16="http://schemas.microsoft.com/office/drawing/2014/main" id="{BE17204F-80EA-6C4E-B862-6651840915ED}"/>
                  </a:ext>
                </a:extLst>
              </p:cNvPr>
              <p:cNvSpPr>
                <a:spLocks noChangeArrowheads="1"/>
              </p:cNvSpPr>
              <p:nvPr/>
            </p:nvSpPr>
            <p:spPr bwMode="auto">
              <a:xfrm>
                <a:off x="2392" y="1738"/>
                <a:ext cx="541"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0"/>
                  </a:spcBef>
                  <a:spcAft>
                    <a:spcPct val="0"/>
                  </a:spcAft>
                </a:pPr>
                <a:r>
                  <a:rPr lang="en-US" altLang="en-CN" sz="900">
                    <a:solidFill>
                      <a:srgbClr val="000000"/>
                    </a:solidFill>
                  </a:rPr>
                  <a:t>Chapters 10 - 11</a:t>
                </a:r>
                <a:endParaRPr lang="en-US" altLang="en-CN" b="1">
                  <a:solidFill>
                    <a:srgbClr val="000000"/>
                  </a:solidFill>
                </a:endParaRPr>
              </a:p>
            </p:txBody>
          </p:sp>
          <p:sp>
            <p:nvSpPr>
              <p:cNvPr id="3167" name="Line 23">
                <a:extLst>
                  <a:ext uri="{FF2B5EF4-FFF2-40B4-BE49-F238E27FC236}">
                    <a16:creationId xmlns:a16="http://schemas.microsoft.com/office/drawing/2014/main" id="{43F30CEB-18B8-684B-9CFC-4D63F09FDD5A}"/>
                  </a:ext>
                </a:extLst>
              </p:cNvPr>
              <p:cNvSpPr>
                <a:spLocks noChangeShapeType="1"/>
              </p:cNvSpPr>
              <p:nvPr/>
            </p:nvSpPr>
            <p:spPr bwMode="auto">
              <a:xfrm>
                <a:off x="2332" y="1669"/>
                <a:ext cx="614" cy="1"/>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2400">
                  <a:solidFill>
                    <a:srgbClr val="000000"/>
                  </a:solidFill>
                  <a:latin typeface="Arial" panose="020B0604020202020204" pitchFamily="34" charset="0"/>
                </a:endParaRPr>
              </a:p>
            </p:txBody>
          </p:sp>
          <p:sp>
            <p:nvSpPr>
              <p:cNvPr id="3168" name="Freeform 24">
                <a:extLst>
                  <a:ext uri="{FF2B5EF4-FFF2-40B4-BE49-F238E27FC236}">
                    <a16:creationId xmlns:a16="http://schemas.microsoft.com/office/drawing/2014/main" id="{D5D66965-E559-2748-A018-8DB2AA920C7A}"/>
                  </a:ext>
                </a:extLst>
              </p:cNvPr>
              <p:cNvSpPr>
                <a:spLocks/>
              </p:cNvSpPr>
              <p:nvPr/>
            </p:nvSpPr>
            <p:spPr bwMode="auto">
              <a:xfrm>
                <a:off x="2939" y="1646"/>
                <a:ext cx="48" cy="47"/>
              </a:xfrm>
              <a:custGeom>
                <a:avLst/>
                <a:gdLst>
                  <a:gd name="T0" fmla="*/ 0 w 48"/>
                  <a:gd name="T1" fmla="*/ 0 h 47"/>
                  <a:gd name="T2" fmla="*/ 48 w 48"/>
                  <a:gd name="T3" fmla="*/ 23 h 47"/>
                  <a:gd name="T4" fmla="*/ 0 w 48"/>
                  <a:gd name="T5" fmla="*/ 47 h 47"/>
                  <a:gd name="T6" fmla="*/ 0 w 48"/>
                  <a:gd name="T7" fmla="*/ 0 h 4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8" h="47">
                    <a:moveTo>
                      <a:pt x="0" y="0"/>
                    </a:moveTo>
                    <a:lnTo>
                      <a:pt x="48" y="23"/>
                    </a:lnTo>
                    <a:lnTo>
                      <a:pt x="0" y="47"/>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2400">
                  <a:solidFill>
                    <a:srgbClr val="000000"/>
                  </a:solidFill>
                  <a:latin typeface="Arial" panose="020B0604020202020204" pitchFamily="34" charset="0"/>
                </a:endParaRPr>
              </a:p>
            </p:txBody>
          </p:sp>
        </p:grpSp>
        <p:grpSp>
          <p:nvGrpSpPr>
            <p:cNvPr id="3080" name="Group 25">
              <a:extLst>
                <a:ext uri="{FF2B5EF4-FFF2-40B4-BE49-F238E27FC236}">
                  <a16:creationId xmlns:a16="http://schemas.microsoft.com/office/drawing/2014/main" id="{4A3E9E2D-B103-C44C-9DA7-981E014B6D6A}"/>
                </a:ext>
              </a:extLst>
            </p:cNvPr>
            <p:cNvGrpSpPr>
              <a:grpSpLocks/>
            </p:cNvGrpSpPr>
            <p:nvPr/>
          </p:nvGrpSpPr>
          <p:grpSpPr bwMode="auto">
            <a:xfrm>
              <a:off x="3913" y="1337"/>
              <a:ext cx="810" cy="339"/>
              <a:chOff x="3913" y="1337"/>
              <a:chExt cx="810" cy="339"/>
            </a:xfrm>
          </p:grpSpPr>
          <p:sp>
            <p:nvSpPr>
              <p:cNvPr id="3158" name="Rectangle 26">
                <a:extLst>
                  <a:ext uri="{FF2B5EF4-FFF2-40B4-BE49-F238E27FC236}">
                    <a16:creationId xmlns:a16="http://schemas.microsoft.com/office/drawing/2014/main" id="{B4445B6D-9A15-5C42-894E-22177676A990}"/>
                  </a:ext>
                </a:extLst>
              </p:cNvPr>
              <p:cNvSpPr>
                <a:spLocks noChangeArrowheads="1"/>
              </p:cNvSpPr>
              <p:nvPr/>
            </p:nvSpPr>
            <p:spPr bwMode="auto">
              <a:xfrm>
                <a:off x="3970" y="1352"/>
                <a:ext cx="733" cy="8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CN">
                  <a:solidFill>
                    <a:srgbClr val="000000"/>
                  </a:solidFill>
                </a:endParaRPr>
              </a:p>
            </p:txBody>
          </p:sp>
          <p:sp>
            <p:nvSpPr>
              <p:cNvPr id="3159" name="Rectangle 27">
                <a:extLst>
                  <a:ext uri="{FF2B5EF4-FFF2-40B4-BE49-F238E27FC236}">
                    <a16:creationId xmlns:a16="http://schemas.microsoft.com/office/drawing/2014/main" id="{B117B5FF-9C9C-534A-A2FD-B9D37036D575}"/>
                  </a:ext>
                </a:extLst>
              </p:cNvPr>
              <p:cNvSpPr>
                <a:spLocks noChangeArrowheads="1"/>
              </p:cNvSpPr>
              <p:nvPr/>
            </p:nvSpPr>
            <p:spPr bwMode="auto">
              <a:xfrm>
                <a:off x="3997" y="1337"/>
                <a:ext cx="641"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0"/>
                  </a:spcBef>
                  <a:spcAft>
                    <a:spcPct val="0"/>
                  </a:spcAft>
                </a:pPr>
                <a:r>
                  <a:rPr lang="en-US" altLang="en-CN" sz="1200" b="1">
                    <a:solidFill>
                      <a:srgbClr val="000000"/>
                    </a:solidFill>
                  </a:rPr>
                  <a:t>VM Translator</a:t>
                </a:r>
                <a:endParaRPr lang="en-US" altLang="en-CN" b="1">
                  <a:solidFill>
                    <a:srgbClr val="000000"/>
                  </a:solidFill>
                </a:endParaRPr>
              </a:p>
            </p:txBody>
          </p:sp>
          <p:sp>
            <p:nvSpPr>
              <p:cNvPr id="3160" name="Freeform 28">
                <a:extLst>
                  <a:ext uri="{FF2B5EF4-FFF2-40B4-BE49-F238E27FC236}">
                    <a16:creationId xmlns:a16="http://schemas.microsoft.com/office/drawing/2014/main" id="{683C5BE6-9718-3D48-9884-EDD7DC8135DF}"/>
                  </a:ext>
                </a:extLst>
              </p:cNvPr>
              <p:cNvSpPr>
                <a:spLocks/>
              </p:cNvSpPr>
              <p:nvPr/>
            </p:nvSpPr>
            <p:spPr bwMode="auto">
              <a:xfrm>
                <a:off x="3942" y="1534"/>
                <a:ext cx="558" cy="142"/>
              </a:xfrm>
              <a:custGeom>
                <a:avLst/>
                <a:gdLst>
                  <a:gd name="T0" fmla="*/ 0 w 558"/>
                  <a:gd name="T1" fmla="*/ 71 h 142"/>
                  <a:gd name="T2" fmla="*/ 3 w 558"/>
                  <a:gd name="T3" fmla="*/ 61 h 142"/>
                  <a:gd name="T4" fmla="*/ 11 w 558"/>
                  <a:gd name="T5" fmla="*/ 50 h 142"/>
                  <a:gd name="T6" fmla="*/ 28 w 558"/>
                  <a:gd name="T7" fmla="*/ 40 h 142"/>
                  <a:gd name="T8" fmla="*/ 47 w 558"/>
                  <a:gd name="T9" fmla="*/ 31 h 142"/>
                  <a:gd name="T10" fmla="*/ 73 w 558"/>
                  <a:gd name="T11" fmla="*/ 23 h 142"/>
                  <a:gd name="T12" fmla="*/ 104 w 558"/>
                  <a:gd name="T13" fmla="*/ 17 h 142"/>
                  <a:gd name="T14" fmla="*/ 139 w 558"/>
                  <a:gd name="T15" fmla="*/ 10 h 142"/>
                  <a:gd name="T16" fmla="*/ 176 w 558"/>
                  <a:gd name="T17" fmla="*/ 5 h 142"/>
                  <a:gd name="T18" fmla="*/ 217 w 558"/>
                  <a:gd name="T19" fmla="*/ 2 h 142"/>
                  <a:gd name="T20" fmla="*/ 258 w 558"/>
                  <a:gd name="T21" fmla="*/ 0 h 142"/>
                  <a:gd name="T22" fmla="*/ 300 w 558"/>
                  <a:gd name="T23" fmla="*/ 0 h 142"/>
                  <a:gd name="T24" fmla="*/ 341 w 558"/>
                  <a:gd name="T25" fmla="*/ 2 h 142"/>
                  <a:gd name="T26" fmla="*/ 382 w 558"/>
                  <a:gd name="T27" fmla="*/ 5 h 142"/>
                  <a:gd name="T28" fmla="*/ 420 w 558"/>
                  <a:gd name="T29" fmla="*/ 10 h 142"/>
                  <a:gd name="T30" fmla="*/ 454 w 558"/>
                  <a:gd name="T31" fmla="*/ 17 h 142"/>
                  <a:gd name="T32" fmla="*/ 485 w 558"/>
                  <a:gd name="T33" fmla="*/ 23 h 142"/>
                  <a:gd name="T34" fmla="*/ 511 w 558"/>
                  <a:gd name="T35" fmla="*/ 31 h 142"/>
                  <a:gd name="T36" fmla="*/ 531 w 558"/>
                  <a:gd name="T37" fmla="*/ 40 h 142"/>
                  <a:gd name="T38" fmla="*/ 547 w 558"/>
                  <a:gd name="T39" fmla="*/ 50 h 142"/>
                  <a:gd name="T40" fmla="*/ 555 w 558"/>
                  <a:gd name="T41" fmla="*/ 61 h 142"/>
                  <a:gd name="T42" fmla="*/ 558 w 558"/>
                  <a:gd name="T43" fmla="*/ 71 h 142"/>
                  <a:gd name="T44" fmla="*/ 555 w 558"/>
                  <a:gd name="T45" fmla="*/ 81 h 142"/>
                  <a:gd name="T46" fmla="*/ 547 w 558"/>
                  <a:gd name="T47" fmla="*/ 92 h 142"/>
                  <a:gd name="T48" fmla="*/ 531 w 558"/>
                  <a:gd name="T49" fmla="*/ 102 h 142"/>
                  <a:gd name="T50" fmla="*/ 511 w 558"/>
                  <a:gd name="T51" fmla="*/ 110 h 142"/>
                  <a:gd name="T52" fmla="*/ 485 w 558"/>
                  <a:gd name="T53" fmla="*/ 119 h 142"/>
                  <a:gd name="T54" fmla="*/ 454 w 558"/>
                  <a:gd name="T55" fmla="*/ 125 h 142"/>
                  <a:gd name="T56" fmla="*/ 420 w 558"/>
                  <a:gd name="T57" fmla="*/ 132 h 142"/>
                  <a:gd name="T58" fmla="*/ 382 w 558"/>
                  <a:gd name="T59" fmla="*/ 137 h 142"/>
                  <a:gd name="T60" fmla="*/ 341 w 558"/>
                  <a:gd name="T61" fmla="*/ 140 h 142"/>
                  <a:gd name="T62" fmla="*/ 300 w 558"/>
                  <a:gd name="T63" fmla="*/ 142 h 142"/>
                  <a:gd name="T64" fmla="*/ 258 w 558"/>
                  <a:gd name="T65" fmla="*/ 142 h 142"/>
                  <a:gd name="T66" fmla="*/ 217 w 558"/>
                  <a:gd name="T67" fmla="*/ 140 h 142"/>
                  <a:gd name="T68" fmla="*/ 176 w 558"/>
                  <a:gd name="T69" fmla="*/ 137 h 142"/>
                  <a:gd name="T70" fmla="*/ 139 w 558"/>
                  <a:gd name="T71" fmla="*/ 132 h 142"/>
                  <a:gd name="T72" fmla="*/ 104 w 558"/>
                  <a:gd name="T73" fmla="*/ 125 h 142"/>
                  <a:gd name="T74" fmla="*/ 73 w 558"/>
                  <a:gd name="T75" fmla="*/ 119 h 142"/>
                  <a:gd name="T76" fmla="*/ 47 w 558"/>
                  <a:gd name="T77" fmla="*/ 110 h 142"/>
                  <a:gd name="T78" fmla="*/ 28 w 558"/>
                  <a:gd name="T79" fmla="*/ 102 h 142"/>
                  <a:gd name="T80" fmla="*/ 11 w 558"/>
                  <a:gd name="T81" fmla="*/ 92 h 142"/>
                  <a:gd name="T82" fmla="*/ 3 w 558"/>
                  <a:gd name="T83" fmla="*/ 81 h 142"/>
                  <a:gd name="T84" fmla="*/ 0 w 558"/>
                  <a:gd name="T85" fmla="*/ 71 h 142"/>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558" h="142">
                    <a:moveTo>
                      <a:pt x="0" y="71"/>
                    </a:moveTo>
                    <a:lnTo>
                      <a:pt x="3" y="61"/>
                    </a:lnTo>
                    <a:lnTo>
                      <a:pt x="11" y="50"/>
                    </a:lnTo>
                    <a:lnTo>
                      <a:pt x="28" y="40"/>
                    </a:lnTo>
                    <a:lnTo>
                      <a:pt x="47" y="31"/>
                    </a:lnTo>
                    <a:lnTo>
                      <a:pt x="73" y="23"/>
                    </a:lnTo>
                    <a:lnTo>
                      <a:pt x="104" y="17"/>
                    </a:lnTo>
                    <a:lnTo>
                      <a:pt x="139" y="10"/>
                    </a:lnTo>
                    <a:lnTo>
                      <a:pt x="176" y="5"/>
                    </a:lnTo>
                    <a:lnTo>
                      <a:pt x="217" y="2"/>
                    </a:lnTo>
                    <a:lnTo>
                      <a:pt x="258" y="0"/>
                    </a:lnTo>
                    <a:lnTo>
                      <a:pt x="300" y="0"/>
                    </a:lnTo>
                    <a:lnTo>
                      <a:pt x="341" y="2"/>
                    </a:lnTo>
                    <a:lnTo>
                      <a:pt x="382" y="5"/>
                    </a:lnTo>
                    <a:lnTo>
                      <a:pt x="420" y="10"/>
                    </a:lnTo>
                    <a:lnTo>
                      <a:pt x="454" y="17"/>
                    </a:lnTo>
                    <a:lnTo>
                      <a:pt x="485" y="23"/>
                    </a:lnTo>
                    <a:lnTo>
                      <a:pt x="511" y="31"/>
                    </a:lnTo>
                    <a:lnTo>
                      <a:pt x="531" y="40"/>
                    </a:lnTo>
                    <a:lnTo>
                      <a:pt x="547" y="50"/>
                    </a:lnTo>
                    <a:lnTo>
                      <a:pt x="555" y="61"/>
                    </a:lnTo>
                    <a:lnTo>
                      <a:pt x="558" y="71"/>
                    </a:lnTo>
                    <a:lnTo>
                      <a:pt x="555" y="81"/>
                    </a:lnTo>
                    <a:lnTo>
                      <a:pt x="547" y="92"/>
                    </a:lnTo>
                    <a:lnTo>
                      <a:pt x="531" y="102"/>
                    </a:lnTo>
                    <a:lnTo>
                      <a:pt x="511" y="110"/>
                    </a:lnTo>
                    <a:lnTo>
                      <a:pt x="485" y="119"/>
                    </a:lnTo>
                    <a:lnTo>
                      <a:pt x="454" y="125"/>
                    </a:lnTo>
                    <a:lnTo>
                      <a:pt x="420" y="132"/>
                    </a:lnTo>
                    <a:lnTo>
                      <a:pt x="382" y="137"/>
                    </a:lnTo>
                    <a:lnTo>
                      <a:pt x="341" y="140"/>
                    </a:lnTo>
                    <a:lnTo>
                      <a:pt x="300" y="142"/>
                    </a:lnTo>
                    <a:lnTo>
                      <a:pt x="258" y="142"/>
                    </a:lnTo>
                    <a:lnTo>
                      <a:pt x="217" y="140"/>
                    </a:lnTo>
                    <a:lnTo>
                      <a:pt x="176" y="137"/>
                    </a:lnTo>
                    <a:lnTo>
                      <a:pt x="139" y="132"/>
                    </a:lnTo>
                    <a:lnTo>
                      <a:pt x="104" y="125"/>
                    </a:lnTo>
                    <a:lnTo>
                      <a:pt x="73" y="119"/>
                    </a:lnTo>
                    <a:lnTo>
                      <a:pt x="47" y="110"/>
                    </a:lnTo>
                    <a:lnTo>
                      <a:pt x="28" y="102"/>
                    </a:lnTo>
                    <a:lnTo>
                      <a:pt x="11" y="92"/>
                    </a:lnTo>
                    <a:lnTo>
                      <a:pt x="3" y="81"/>
                    </a:lnTo>
                    <a:lnTo>
                      <a:pt x="0" y="7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2400">
                  <a:solidFill>
                    <a:srgbClr val="000000"/>
                  </a:solidFill>
                  <a:latin typeface="Arial" panose="020B0604020202020204" pitchFamily="34" charset="0"/>
                </a:endParaRPr>
              </a:p>
            </p:txBody>
          </p:sp>
          <p:sp>
            <p:nvSpPr>
              <p:cNvPr id="3161" name="Rectangle 29">
                <a:extLst>
                  <a:ext uri="{FF2B5EF4-FFF2-40B4-BE49-F238E27FC236}">
                    <a16:creationId xmlns:a16="http://schemas.microsoft.com/office/drawing/2014/main" id="{184F39C0-0CA7-FD4A-B25F-92922D921508}"/>
                  </a:ext>
                </a:extLst>
              </p:cNvPr>
              <p:cNvSpPr>
                <a:spLocks noChangeArrowheads="1"/>
              </p:cNvSpPr>
              <p:nvPr/>
            </p:nvSpPr>
            <p:spPr bwMode="auto">
              <a:xfrm>
                <a:off x="4004" y="1563"/>
                <a:ext cx="460"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0"/>
                  </a:spcBef>
                  <a:spcAft>
                    <a:spcPct val="0"/>
                  </a:spcAft>
                </a:pPr>
                <a:r>
                  <a:rPr lang="en-US" altLang="en-CN" sz="900">
                    <a:solidFill>
                      <a:srgbClr val="000000"/>
                    </a:solidFill>
                  </a:rPr>
                  <a:t>Chapters 7 - 8</a:t>
                </a:r>
                <a:endParaRPr lang="en-US" altLang="en-CN" b="1">
                  <a:solidFill>
                    <a:srgbClr val="000000"/>
                  </a:solidFill>
                </a:endParaRPr>
              </a:p>
            </p:txBody>
          </p:sp>
          <p:sp>
            <p:nvSpPr>
              <p:cNvPr id="3162" name="Line 30">
                <a:extLst>
                  <a:ext uri="{FF2B5EF4-FFF2-40B4-BE49-F238E27FC236}">
                    <a16:creationId xmlns:a16="http://schemas.microsoft.com/office/drawing/2014/main" id="{AFD013DB-A618-394D-BF03-8F6FFF50F6CC}"/>
                  </a:ext>
                </a:extLst>
              </p:cNvPr>
              <p:cNvSpPr>
                <a:spLocks noChangeShapeType="1"/>
              </p:cNvSpPr>
              <p:nvPr/>
            </p:nvSpPr>
            <p:spPr bwMode="auto">
              <a:xfrm>
                <a:off x="3913" y="1498"/>
                <a:ext cx="769" cy="1"/>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2400">
                  <a:solidFill>
                    <a:srgbClr val="000000"/>
                  </a:solidFill>
                  <a:latin typeface="Arial" panose="020B0604020202020204" pitchFamily="34" charset="0"/>
                </a:endParaRPr>
              </a:p>
            </p:txBody>
          </p:sp>
          <p:sp>
            <p:nvSpPr>
              <p:cNvPr id="3163" name="Freeform 31">
                <a:extLst>
                  <a:ext uri="{FF2B5EF4-FFF2-40B4-BE49-F238E27FC236}">
                    <a16:creationId xmlns:a16="http://schemas.microsoft.com/office/drawing/2014/main" id="{B01A1599-C3FB-FA47-A46B-5EB72F9FB30F}"/>
                  </a:ext>
                </a:extLst>
              </p:cNvPr>
              <p:cNvSpPr>
                <a:spLocks/>
              </p:cNvSpPr>
              <p:nvPr/>
            </p:nvSpPr>
            <p:spPr bwMode="auto">
              <a:xfrm>
                <a:off x="4675" y="1475"/>
                <a:ext cx="48" cy="48"/>
              </a:xfrm>
              <a:custGeom>
                <a:avLst/>
                <a:gdLst>
                  <a:gd name="T0" fmla="*/ 0 w 48"/>
                  <a:gd name="T1" fmla="*/ 0 h 48"/>
                  <a:gd name="T2" fmla="*/ 48 w 48"/>
                  <a:gd name="T3" fmla="*/ 23 h 48"/>
                  <a:gd name="T4" fmla="*/ 0 w 48"/>
                  <a:gd name="T5" fmla="*/ 48 h 48"/>
                  <a:gd name="T6" fmla="*/ 0 w 48"/>
                  <a:gd name="T7" fmla="*/ 0 h 4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8" h="48">
                    <a:moveTo>
                      <a:pt x="0" y="0"/>
                    </a:moveTo>
                    <a:lnTo>
                      <a:pt x="48" y="23"/>
                    </a:lnTo>
                    <a:lnTo>
                      <a:pt x="0" y="48"/>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2400">
                  <a:solidFill>
                    <a:srgbClr val="000000"/>
                  </a:solidFill>
                  <a:latin typeface="Arial" panose="020B0604020202020204" pitchFamily="34" charset="0"/>
                </a:endParaRPr>
              </a:p>
            </p:txBody>
          </p:sp>
        </p:grpSp>
        <p:grpSp>
          <p:nvGrpSpPr>
            <p:cNvPr id="3081" name="Group 32">
              <a:extLst>
                <a:ext uri="{FF2B5EF4-FFF2-40B4-BE49-F238E27FC236}">
                  <a16:creationId xmlns:a16="http://schemas.microsoft.com/office/drawing/2014/main" id="{2659F3DF-E72E-7F4C-926F-E19272FF66C2}"/>
                </a:ext>
              </a:extLst>
            </p:cNvPr>
            <p:cNvGrpSpPr>
              <a:grpSpLocks/>
            </p:cNvGrpSpPr>
            <p:nvPr/>
          </p:nvGrpSpPr>
          <p:grpSpPr bwMode="auto">
            <a:xfrm>
              <a:off x="1233" y="2522"/>
              <a:ext cx="751" cy="470"/>
              <a:chOff x="1233" y="2522"/>
              <a:chExt cx="751" cy="470"/>
            </a:xfrm>
          </p:grpSpPr>
          <p:sp>
            <p:nvSpPr>
              <p:cNvPr id="3151" name="Rectangle 33">
                <a:extLst>
                  <a:ext uri="{FF2B5EF4-FFF2-40B4-BE49-F238E27FC236}">
                    <a16:creationId xmlns:a16="http://schemas.microsoft.com/office/drawing/2014/main" id="{628C10C6-7064-6B4D-B81E-162ECF3E4E6B}"/>
                  </a:ext>
                </a:extLst>
              </p:cNvPr>
              <p:cNvSpPr>
                <a:spLocks noChangeArrowheads="1"/>
              </p:cNvSpPr>
              <p:nvPr/>
            </p:nvSpPr>
            <p:spPr bwMode="auto">
              <a:xfrm>
                <a:off x="1328" y="2522"/>
                <a:ext cx="650" cy="24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CN">
                  <a:solidFill>
                    <a:srgbClr val="000000"/>
                  </a:solidFill>
                </a:endParaRPr>
              </a:p>
            </p:txBody>
          </p:sp>
          <p:sp>
            <p:nvSpPr>
              <p:cNvPr id="3152" name="Rectangle 34">
                <a:extLst>
                  <a:ext uri="{FF2B5EF4-FFF2-40B4-BE49-F238E27FC236}">
                    <a16:creationId xmlns:a16="http://schemas.microsoft.com/office/drawing/2014/main" id="{612C3296-E6D6-3340-A8A9-5A42CC64E7C4}"/>
                  </a:ext>
                </a:extLst>
              </p:cNvPr>
              <p:cNvSpPr>
                <a:spLocks noChangeArrowheads="1"/>
              </p:cNvSpPr>
              <p:nvPr/>
            </p:nvSpPr>
            <p:spPr bwMode="auto">
              <a:xfrm>
                <a:off x="1355" y="2527"/>
                <a:ext cx="457"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0"/>
                  </a:spcBef>
                  <a:spcAft>
                    <a:spcPct val="0"/>
                  </a:spcAft>
                </a:pPr>
                <a:r>
                  <a:rPr lang="en-US" altLang="en-CN" sz="1200" b="1">
                    <a:solidFill>
                      <a:srgbClr val="000000"/>
                    </a:solidFill>
                  </a:rPr>
                  <a:t>Computer</a:t>
                </a:r>
                <a:endParaRPr lang="en-US" altLang="en-CN" b="1">
                  <a:solidFill>
                    <a:srgbClr val="000000"/>
                  </a:solidFill>
                </a:endParaRPr>
              </a:p>
            </p:txBody>
          </p:sp>
          <p:sp>
            <p:nvSpPr>
              <p:cNvPr id="3153" name="Rectangle 35">
                <a:extLst>
                  <a:ext uri="{FF2B5EF4-FFF2-40B4-BE49-F238E27FC236}">
                    <a16:creationId xmlns:a16="http://schemas.microsoft.com/office/drawing/2014/main" id="{F2593EC1-1833-6C4E-8499-722908F7861F}"/>
                  </a:ext>
                </a:extLst>
              </p:cNvPr>
              <p:cNvSpPr>
                <a:spLocks noChangeArrowheads="1"/>
              </p:cNvSpPr>
              <p:nvPr/>
            </p:nvSpPr>
            <p:spPr bwMode="auto">
              <a:xfrm>
                <a:off x="1355" y="2642"/>
                <a:ext cx="570"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0"/>
                  </a:spcBef>
                  <a:spcAft>
                    <a:spcPct val="0"/>
                  </a:spcAft>
                </a:pPr>
                <a:r>
                  <a:rPr lang="en-US" altLang="en-CN" sz="1200" b="1">
                    <a:solidFill>
                      <a:srgbClr val="000000"/>
                    </a:solidFill>
                  </a:rPr>
                  <a:t>Architecture</a:t>
                </a:r>
                <a:endParaRPr lang="en-US" altLang="en-CN" b="1">
                  <a:solidFill>
                    <a:srgbClr val="000000"/>
                  </a:solidFill>
                </a:endParaRPr>
              </a:p>
            </p:txBody>
          </p:sp>
          <p:sp>
            <p:nvSpPr>
              <p:cNvPr id="3154" name="Freeform 36">
                <a:extLst>
                  <a:ext uri="{FF2B5EF4-FFF2-40B4-BE49-F238E27FC236}">
                    <a16:creationId xmlns:a16="http://schemas.microsoft.com/office/drawing/2014/main" id="{B4EFBB22-A563-6D4C-B252-427688CE81E5}"/>
                  </a:ext>
                </a:extLst>
              </p:cNvPr>
              <p:cNvSpPr>
                <a:spLocks/>
              </p:cNvSpPr>
              <p:nvPr/>
            </p:nvSpPr>
            <p:spPr bwMode="auto">
              <a:xfrm>
                <a:off x="1295" y="2852"/>
                <a:ext cx="580" cy="140"/>
              </a:xfrm>
              <a:custGeom>
                <a:avLst/>
                <a:gdLst>
                  <a:gd name="T0" fmla="*/ 0 w 580"/>
                  <a:gd name="T1" fmla="*/ 71 h 140"/>
                  <a:gd name="T2" fmla="*/ 3 w 580"/>
                  <a:gd name="T3" fmla="*/ 59 h 140"/>
                  <a:gd name="T4" fmla="*/ 13 w 580"/>
                  <a:gd name="T5" fmla="*/ 50 h 140"/>
                  <a:gd name="T6" fmla="*/ 29 w 580"/>
                  <a:gd name="T7" fmla="*/ 40 h 140"/>
                  <a:gd name="T8" fmla="*/ 51 w 580"/>
                  <a:gd name="T9" fmla="*/ 32 h 140"/>
                  <a:gd name="T10" fmla="*/ 77 w 580"/>
                  <a:gd name="T11" fmla="*/ 23 h 140"/>
                  <a:gd name="T12" fmla="*/ 109 w 580"/>
                  <a:gd name="T13" fmla="*/ 15 h 140"/>
                  <a:gd name="T14" fmla="*/ 145 w 580"/>
                  <a:gd name="T15" fmla="*/ 10 h 140"/>
                  <a:gd name="T16" fmla="*/ 184 w 580"/>
                  <a:gd name="T17" fmla="*/ 5 h 140"/>
                  <a:gd name="T18" fmla="*/ 225 w 580"/>
                  <a:gd name="T19" fmla="*/ 2 h 140"/>
                  <a:gd name="T20" fmla="*/ 268 w 580"/>
                  <a:gd name="T21" fmla="*/ 0 h 140"/>
                  <a:gd name="T22" fmla="*/ 312 w 580"/>
                  <a:gd name="T23" fmla="*/ 0 h 140"/>
                  <a:gd name="T24" fmla="*/ 354 w 580"/>
                  <a:gd name="T25" fmla="*/ 2 h 140"/>
                  <a:gd name="T26" fmla="*/ 395 w 580"/>
                  <a:gd name="T27" fmla="*/ 5 h 140"/>
                  <a:gd name="T28" fmla="*/ 434 w 580"/>
                  <a:gd name="T29" fmla="*/ 10 h 140"/>
                  <a:gd name="T30" fmla="*/ 470 w 580"/>
                  <a:gd name="T31" fmla="*/ 15 h 140"/>
                  <a:gd name="T32" fmla="*/ 501 w 580"/>
                  <a:gd name="T33" fmla="*/ 23 h 140"/>
                  <a:gd name="T34" fmla="*/ 529 w 580"/>
                  <a:gd name="T35" fmla="*/ 32 h 140"/>
                  <a:gd name="T36" fmla="*/ 550 w 580"/>
                  <a:gd name="T37" fmla="*/ 40 h 140"/>
                  <a:gd name="T38" fmla="*/ 567 w 580"/>
                  <a:gd name="T39" fmla="*/ 50 h 140"/>
                  <a:gd name="T40" fmla="*/ 576 w 580"/>
                  <a:gd name="T41" fmla="*/ 59 h 140"/>
                  <a:gd name="T42" fmla="*/ 580 w 580"/>
                  <a:gd name="T43" fmla="*/ 71 h 140"/>
                  <a:gd name="T44" fmla="*/ 576 w 580"/>
                  <a:gd name="T45" fmla="*/ 81 h 140"/>
                  <a:gd name="T46" fmla="*/ 567 w 580"/>
                  <a:gd name="T47" fmla="*/ 91 h 140"/>
                  <a:gd name="T48" fmla="*/ 550 w 580"/>
                  <a:gd name="T49" fmla="*/ 101 h 140"/>
                  <a:gd name="T50" fmla="*/ 529 w 580"/>
                  <a:gd name="T51" fmla="*/ 110 h 140"/>
                  <a:gd name="T52" fmla="*/ 501 w 580"/>
                  <a:gd name="T53" fmla="*/ 119 h 140"/>
                  <a:gd name="T54" fmla="*/ 470 w 580"/>
                  <a:gd name="T55" fmla="*/ 125 h 140"/>
                  <a:gd name="T56" fmla="*/ 434 w 580"/>
                  <a:gd name="T57" fmla="*/ 132 h 140"/>
                  <a:gd name="T58" fmla="*/ 395 w 580"/>
                  <a:gd name="T59" fmla="*/ 137 h 140"/>
                  <a:gd name="T60" fmla="*/ 354 w 580"/>
                  <a:gd name="T61" fmla="*/ 140 h 140"/>
                  <a:gd name="T62" fmla="*/ 312 w 580"/>
                  <a:gd name="T63" fmla="*/ 140 h 140"/>
                  <a:gd name="T64" fmla="*/ 268 w 580"/>
                  <a:gd name="T65" fmla="*/ 140 h 140"/>
                  <a:gd name="T66" fmla="*/ 225 w 580"/>
                  <a:gd name="T67" fmla="*/ 140 h 140"/>
                  <a:gd name="T68" fmla="*/ 184 w 580"/>
                  <a:gd name="T69" fmla="*/ 137 h 140"/>
                  <a:gd name="T70" fmla="*/ 145 w 580"/>
                  <a:gd name="T71" fmla="*/ 132 h 140"/>
                  <a:gd name="T72" fmla="*/ 109 w 580"/>
                  <a:gd name="T73" fmla="*/ 125 h 140"/>
                  <a:gd name="T74" fmla="*/ 77 w 580"/>
                  <a:gd name="T75" fmla="*/ 119 h 140"/>
                  <a:gd name="T76" fmla="*/ 51 w 580"/>
                  <a:gd name="T77" fmla="*/ 110 h 140"/>
                  <a:gd name="T78" fmla="*/ 29 w 580"/>
                  <a:gd name="T79" fmla="*/ 101 h 140"/>
                  <a:gd name="T80" fmla="*/ 13 w 580"/>
                  <a:gd name="T81" fmla="*/ 91 h 140"/>
                  <a:gd name="T82" fmla="*/ 3 w 580"/>
                  <a:gd name="T83" fmla="*/ 81 h 140"/>
                  <a:gd name="T84" fmla="*/ 0 w 580"/>
                  <a:gd name="T85" fmla="*/ 71 h 14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580" h="140">
                    <a:moveTo>
                      <a:pt x="0" y="71"/>
                    </a:moveTo>
                    <a:lnTo>
                      <a:pt x="3" y="59"/>
                    </a:lnTo>
                    <a:lnTo>
                      <a:pt x="13" y="50"/>
                    </a:lnTo>
                    <a:lnTo>
                      <a:pt x="29" y="40"/>
                    </a:lnTo>
                    <a:lnTo>
                      <a:pt x="51" y="32"/>
                    </a:lnTo>
                    <a:lnTo>
                      <a:pt x="77" y="23"/>
                    </a:lnTo>
                    <a:lnTo>
                      <a:pt x="109" y="15"/>
                    </a:lnTo>
                    <a:lnTo>
                      <a:pt x="145" y="10"/>
                    </a:lnTo>
                    <a:lnTo>
                      <a:pt x="184" y="5"/>
                    </a:lnTo>
                    <a:lnTo>
                      <a:pt x="225" y="2"/>
                    </a:lnTo>
                    <a:lnTo>
                      <a:pt x="268" y="0"/>
                    </a:lnTo>
                    <a:lnTo>
                      <a:pt x="312" y="0"/>
                    </a:lnTo>
                    <a:lnTo>
                      <a:pt x="354" y="2"/>
                    </a:lnTo>
                    <a:lnTo>
                      <a:pt x="395" y="5"/>
                    </a:lnTo>
                    <a:lnTo>
                      <a:pt x="434" y="10"/>
                    </a:lnTo>
                    <a:lnTo>
                      <a:pt x="470" y="15"/>
                    </a:lnTo>
                    <a:lnTo>
                      <a:pt x="501" y="23"/>
                    </a:lnTo>
                    <a:lnTo>
                      <a:pt x="529" y="32"/>
                    </a:lnTo>
                    <a:lnTo>
                      <a:pt x="550" y="40"/>
                    </a:lnTo>
                    <a:lnTo>
                      <a:pt x="567" y="50"/>
                    </a:lnTo>
                    <a:lnTo>
                      <a:pt x="576" y="59"/>
                    </a:lnTo>
                    <a:lnTo>
                      <a:pt x="580" y="71"/>
                    </a:lnTo>
                    <a:lnTo>
                      <a:pt x="576" y="81"/>
                    </a:lnTo>
                    <a:lnTo>
                      <a:pt x="567" y="91"/>
                    </a:lnTo>
                    <a:lnTo>
                      <a:pt x="550" y="101"/>
                    </a:lnTo>
                    <a:lnTo>
                      <a:pt x="529" y="110"/>
                    </a:lnTo>
                    <a:lnTo>
                      <a:pt x="501" y="119"/>
                    </a:lnTo>
                    <a:lnTo>
                      <a:pt x="470" y="125"/>
                    </a:lnTo>
                    <a:lnTo>
                      <a:pt x="434" y="132"/>
                    </a:lnTo>
                    <a:lnTo>
                      <a:pt x="395" y="137"/>
                    </a:lnTo>
                    <a:lnTo>
                      <a:pt x="354" y="140"/>
                    </a:lnTo>
                    <a:lnTo>
                      <a:pt x="312" y="140"/>
                    </a:lnTo>
                    <a:lnTo>
                      <a:pt x="268" y="140"/>
                    </a:lnTo>
                    <a:lnTo>
                      <a:pt x="225" y="140"/>
                    </a:lnTo>
                    <a:lnTo>
                      <a:pt x="184" y="137"/>
                    </a:lnTo>
                    <a:lnTo>
                      <a:pt x="145" y="132"/>
                    </a:lnTo>
                    <a:lnTo>
                      <a:pt x="109" y="125"/>
                    </a:lnTo>
                    <a:lnTo>
                      <a:pt x="77" y="119"/>
                    </a:lnTo>
                    <a:lnTo>
                      <a:pt x="51" y="110"/>
                    </a:lnTo>
                    <a:lnTo>
                      <a:pt x="29" y="101"/>
                    </a:lnTo>
                    <a:lnTo>
                      <a:pt x="13" y="91"/>
                    </a:lnTo>
                    <a:lnTo>
                      <a:pt x="3" y="81"/>
                    </a:lnTo>
                    <a:lnTo>
                      <a:pt x="0" y="7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2400">
                  <a:solidFill>
                    <a:srgbClr val="000000"/>
                  </a:solidFill>
                  <a:latin typeface="Arial" panose="020B0604020202020204" pitchFamily="34" charset="0"/>
                </a:endParaRPr>
              </a:p>
            </p:txBody>
          </p:sp>
          <p:sp>
            <p:nvSpPr>
              <p:cNvPr id="3155" name="Rectangle 37">
                <a:extLst>
                  <a:ext uri="{FF2B5EF4-FFF2-40B4-BE49-F238E27FC236}">
                    <a16:creationId xmlns:a16="http://schemas.microsoft.com/office/drawing/2014/main" id="{EA79B2CB-2D12-7440-BECC-9F6699AAA175}"/>
                  </a:ext>
                </a:extLst>
              </p:cNvPr>
              <p:cNvSpPr>
                <a:spLocks noChangeArrowheads="1"/>
              </p:cNvSpPr>
              <p:nvPr/>
            </p:nvSpPr>
            <p:spPr bwMode="auto">
              <a:xfrm>
                <a:off x="1359" y="2881"/>
                <a:ext cx="481"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0"/>
                  </a:spcBef>
                  <a:spcAft>
                    <a:spcPct val="0"/>
                  </a:spcAft>
                </a:pPr>
                <a:r>
                  <a:rPr lang="en-US" altLang="en-CN" sz="900">
                    <a:solidFill>
                      <a:srgbClr val="000000"/>
                    </a:solidFill>
                  </a:rPr>
                  <a:t>Chapters  4 - 5</a:t>
                </a:r>
                <a:endParaRPr lang="en-US" altLang="en-CN" b="1">
                  <a:solidFill>
                    <a:srgbClr val="000000"/>
                  </a:solidFill>
                </a:endParaRPr>
              </a:p>
            </p:txBody>
          </p:sp>
          <p:sp>
            <p:nvSpPr>
              <p:cNvPr id="3156" name="Line 38">
                <a:extLst>
                  <a:ext uri="{FF2B5EF4-FFF2-40B4-BE49-F238E27FC236}">
                    <a16:creationId xmlns:a16="http://schemas.microsoft.com/office/drawing/2014/main" id="{A3DB32D2-3D1F-B341-8390-0EDFE9E40F89}"/>
                  </a:ext>
                </a:extLst>
              </p:cNvPr>
              <p:cNvSpPr>
                <a:spLocks noChangeShapeType="1"/>
              </p:cNvSpPr>
              <p:nvPr/>
            </p:nvSpPr>
            <p:spPr bwMode="auto">
              <a:xfrm>
                <a:off x="1233" y="2798"/>
                <a:ext cx="709" cy="1"/>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2400">
                  <a:solidFill>
                    <a:srgbClr val="000000"/>
                  </a:solidFill>
                  <a:latin typeface="Arial" panose="020B0604020202020204" pitchFamily="34" charset="0"/>
                </a:endParaRPr>
              </a:p>
            </p:txBody>
          </p:sp>
          <p:sp>
            <p:nvSpPr>
              <p:cNvPr id="3157" name="Freeform 39">
                <a:extLst>
                  <a:ext uri="{FF2B5EF4-FFF2-40B4-BE49-F238E27FC236}">
                    <a16:creationId xmlns:a16="http://schemas.microsoft.com/office/drawing/2014/main" id="{8900E63C-3E37-9B4C-B229-FB43BEC35BC7}"/>
                  </a:ext>
                </a:extLst>
              </p:cNvPr>
              <p:cNvSpPr>
                <a:spLocks/>
              </p:cNvSpPr>
              <p:nvPr/>
            </p:nvSpPr>
            <p:spPr bwMode="auto">
              <a:xfrm>
                <a:off x="1937" y="2775"/>
                <a:ext cx="47" cy="48"/>
              </a:xfrm>
              <a:custGeom>
                <a:avLst/>
                <a:gdLst>
                  <a:gd name="T0" fmla="*/ 0 w 47"/>
                  <a:gd name="T1" fmla="*/ 0 h 48"/>
                  <a:gd name="T2" fmla="*/ 47 w 47"/>
                  <a:gd name="T3" fmla="*/ 23 h 48"/>
                  <a:gd name="T4" fmla="*/ 0 w 47"/>
                  <a:gd name="T5" fmla="*/ 48 h 48"/>
                  <a:gd name="T6" fmla="*/ 0 w 47"/>
                  <a:gd name="T7" fmla="*/ 0 h 4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7" h="48">
                    <a:moveTo>
                      <a:pt x="0" y="0"/>
                    </a:moveTo>
                    <a:lnTo>
                      <a:pt x="47" y="23"/>
                    </a:lnTo>
                    <a:lnTo>
                      <a:pt x="0" y="48"/>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2400">
                  <a:solidFill>
                    <a:srgbClr val="000000"/>
                  </a:solidFill>
                  <a:latin typeface="Arial" panose="020B0604020202020204" pitchFamily="34" charset="0"/>
                </a:endParaRPr>
              </a:p>
            </p:txBody>
          </p:sp>
        </p:grpSp>
        <p:grpSp>
          <p:nvGrpSpPr>
            <p:cNvPr id="3082" name="Group 40">
              <a:extLst>
                <a:ext uri="{FF2B5EF4-FFF2-40B4-BE49-F238E27FC236}">
                  <a16:creationId xmlns:a16="http://schemas.microsoft.com/office/drawing/2014/main" id="{0762CBB0-6D74-6E4E-969A-2CE0F53913AF}"/>
                </a:ext>
              </a:extLst>
            </p:cNvPr>
            <p:cNvGrpSpPr>
              <a:grpSpLocks/>
            </p:cNvGrpSpPr>
            <p:nvPr/>
          </p:nvGrpSpPr>
          <p:grpSpPr bwMode="auto">
            <a:xfrm>
              <a:off x="2735" y="2938"/>
              <a:ext cx="745" cy="324"/>
              <a:chOff x="2735" y="2938"/>
              <a:chExt cx="745" cy="324"/>
            </a:xfrm>
          </p:grpSpPr>
          <p:sp>
            <p:nvSpPr>
              <p:cNvPr id="3145" name="Rectangle 41">
                <a:extLst>
                  <a:ext uri="{FF2B5EF4-FFF2-40B4-BE49-F238E27FC236}">
                    <a16:creationId xmlns:a16="http://schemas.microsoft.com/office/drawing/2014/main" id="{AD984095-F0CE-FC46-8EE6-757713D2F89F}"/>
                  </a:ext>
                </a:extLst>
              </p:cNvPr>
              <p:cNvSpPr>
                <a:spLocks noChangeArrowheads="1"/>
              </p:cNvSpPr>
              <p:nvPr/>
            </p:nvSpPr>
            <p:spPr bwMode="auto">
              <a:xfrm>
                <a:off x="2814" y="2938"/>
                <a:ext cx="566" cy="1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CN">
                  <a:solidFill>
                    <a:srgbClr val="000000"/>
                  </a:solidFill>
                </a:endParaRPr>
              </a:p>
            </p:txBody>
          </p:sp>
          <p:sp>
            <p:nvSpPr>
              <p:cNvPr id="3146" name="Rectangle 42">
                <a:extLst>
                  <a:ext uri="{FF2B5EF4-FFF2-40B4-BE49-F238E27FC236}">
                    <a16:creationId xmlns:a16="http://schemas.microsoft.com/office/drawing/2014/main" id="{BB5B6D64-FF3A-3A4B-90E6-30048499FA32}"/>
                  </a:ext>
                </a:extLst>
              </p:cNvPr>
              <p:cNvSpPr>
                <a:spLocks noChangeArrowheads="1"/>
              </p:cNvSpPr>
              <p:nvPr/>
            </p:nvSpPr>
            <p:spPr bwMode="auto">
              <a:xfrm>
                <a:off x="2841" y="2946"/>
                <a:ext cx="502"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0"/>
                  </a:spcBef>
                  <a:spcAft>
                    <a:spcPct val="0"/>
                  </a:spcAft>
                </a:pPr>
                <a:r>
                  <a:rPr lang="en-US" altLang="en-CN" sz="1200" b="1">
                    <a:solidFill>
                      <a:srgbClr val="000000"/>
                    </a:solidFill>
                  </a:rPr>
                  <a:t>Gate Logic</a:t>
                </a:r>
                <a:endParaRPr lang="en-US" altLang="en-CN" b="1">
                  <a:solidFill>
                    <a:srgbClr val="000000"/>
                  </a:solidFill>
                </a:endParaRPr>
              </a:p>
            </p:txBody>
          </p:sp>
          <p:sp>
            <p:nvSpPr>
              <p:cNvPr id="3147" name="Freeform 43">
                <a:extLst>
                  <a:ext uri="{FF2B5EF4-FFF2-40B4-BE49-F238E27FC236}">
                    <a16:creationId xmlns:a16="http://schemas.microsoft.com/office/drawing/2014/main" id="{9FE2B6B8-A545-0C44-97EC-423943570DD3}"/>
                  </a:ext>
                </a:extLst>
              </p:cNvPr>
              <p:cNvSpPr>
                <a:spLocks/>
              </p:cNvSpPr>
              <p:nvPr/>
            </p:nvSpPr>
            <p:spPr bwMode="auto">
              <a:xfrm>
                <a:off x="2786" y="3176"/>
                <a:ext cx="602" cy="82"/>
              </a:xfrm>
              <a:custGeom>
                <a:avLst/>
                <a:gdLst>
                  <a:gd name="T0" fmla="*/ 0 w 602"/>
                  <a:gd name="T1" fmla="*/ 41 h 82"/>
                  <a:gd name="T2" fmla="*/ 3 w 602"/>
                  <a:gd name="T3" fmla="*/ 35 h 82"/>
                  <a:gd name="T4" fmla="*/ 11 w 602"/>
                  <a:gd name="T5" fmla="*/ 30 h 82"/>
                  <a:gd name="T6" fmla="*/ 26 w 602"/>
                  <a:gd name="T7" fmla="*/ 25 h 82"/>
                  <a:gd name="T8" fmla="*/ 47 w 602"/>
                  <a:gd name="T9" fmla="*/ 18 h 82"/>
                  <a:gd name="T10" fmla="*/ 73 w 602"/>
                  <a:gd name="T11" fmla="*/ 13 h 82"/>
                  <a:gd name="T12" fmla="*/ 103 w 602"/>
                  <a:gd name="T13" fmla="*/ 10 h 82"/>
                  <a:gd name="T14" fmla="*/ 137 w 602"/>
                  <a:gd name="T15" fmla="*/ 7 h 82"/>
                  <a:gd name="T16" fmla="*/ 176 w 602"/>
                  <a:gd name="T17" fmla="*/ 3 h 82"/>
                  <a:gd name="T18" fmla="*/ 215 w 602"/>
                  <a:gd name="T19" fmla="*/ 2 h 82"/>
                  <a:gd name="T20" fmla="*/ 258 w 602"/>
                  <a:gd name="T21" fmla="*/ 0 h 82"/>
                  <a:gd name="T22" fmla="*/ 300 w 602"/>
                  <a:gd name="T23" fmla="*/ 0 h 82"/>
                  <a:gd name="T24" fmla="*/ 344 w 602"/>
                  <a:gd name="T25" fmla="*/ 0 h 82"/>
                  <a:gd name="T26" fmla="*/ 385 w 602"/>
                  <a:gd name="T27" fmla="*/ 2 h 82"/>
                  <a:gd name="T28" fmla="*/ 426 w 602"/>
                  <a:gd name="T29" fmla="*/ 3 h 82"/>
                  <a:gd name="T30" fmla="*/ 464 w 602"/>
                  <a:gd name="T31" fmla="*/ 7 h 82"/>
                  <a:gd name="T32" fmla="*/ 498 w 602"/>
                  <a:gd name="T33" fmla="*/ 10 h 82"/>
                  <a:gd name="T34" fmla="*/ 529 w 602"/>
                  <a:gd name="T35" fmla="*/ 13 h 82"/>
                  <a:gd name="T36" fmla="*/ 555 w 602"/>
                  <a:gd name="T37" fmla="*/ 18 h 82"/>
                  <a:gd name="T38" fmla="*/ 575 w 602"/>
                  <a:gd name="T39" fmla="*/ 25 h 82"/>
                  <a:gd name="T40" fmla="*/ 589 w 602"/>
                  <a:gd name="T41" fmla="*/ 30 h 82"/>
                  <a:gd name="T42" fmla="*/ 599 w 602"/>
                  <a:gd name="T43" fmla="*/ 35 h 82"/>
                  <a:gd name="T44" fmla="*/ 602 w 602"/>
                  <a:gd name="T45" fmla="*/ 41 h 82"/>
                  <a:gd name="T46" fmla="*/ 599 w 602"/>
                  <a:gd name="T47" fmla="*/ 48 h 82"/>
                  <a:gd name="T48" fmla="*/ 589 w 602"/>
                  <a:gd name="T49" fmla="*/ 53 h 82"/>
                  <a:gd name="T50" fmla="*/ 575 w 602"/>
                  <a:gd name="T51" fmla="*/ 58 h 82"/>
                  <a:gd name="T52" fmla="*/ 555 w 602"/>
                  <a:gd name="T53" fmla="*/ 64 h 82"/>
                  <a:gd name="T54" fmla="*/ 529 w 602"/>
                  <a:gd name="T55" fmla="*/ 67 h 82"/>
                  <a:gd name="T56" fmla="*/ 498 w 602"/>
                  <a:gd name="T57" fmla="*/ 72 h 82"/>
                  <a:gd name="T58" fmla="*/ 464 w 602"/>
                  <a:gd name="T59" fmla="*/ 76 h 82"/>
                  <a:gd name="T60" fmla="*/ 426 w 602"/>
                  <a:gd name="T61" fmla="*/ 79 h 82"/>
                  <a:gd name="T62" fmla="*/ 385 w 602"/>
                  <a:gd name="T63" fmla="*/ 81 h 82"/>
                  <a:gd name="T64" fmla="*/ 344 w 602"/>
                  <a:gd name="T65" fmla="*/ 82 h 82"/>
                  <a:gd name="T66" fmla="*/ 300 w 602"/>
                  <a:gd name="T67" fmla="*/ 82 h 82"/>
                  <a:gd name="T68" fmla="*/ 258 w 602"/>
                  <a:gd name="T69" fmla="*/ 82 h 82"/>
                  <a:gd name="T70" fmla="*/ 215 w 602"/>
                  <a:gd name="T71" fmla="*/ 81 h 82"/>
                  <a:gd name="T72" fmla="*/ 176 w 602"/>
                  <a:gd name="T73" fmla="*/ 79 h 82"/>
                  <a:gd name="T74" fmla="*/ 137 w 602"/>
                  <a:gd name="T75" fmla="*/ 76 h 82"/>
                  <a:gd name="T76" fmla="*/ 103 w 602"/>
                  <a:gd name="T77" fmla="*/ 72 h 82"/>
                  <a:gd name="T78" fmla="*/ 73 w 602"/>
                  <a:gd name="T79" fmla="*/ 67 h 82"/>
                  <a:gd name="T80" fmla="*/ 47 w 602"/>
                  <a:gd name="T81" fmla="*/ 64 h 82"/>
                  <a:gd name="T82" fmla="*/ 26 w 602"/>
                  <a:gd name="T83" fmla="*/ 58 h 82"/>
                  <a:gd name="T84" fmla="*/ 11 w 602"/>
                  <a:gd name="T85" fmla="*/ 53 h 82"/>
                  <a:gd name="T86" fmla="*/ 3 w 602"/>
                  <a:gd name="T87" fmla="*/ 48 h 82"/>
                  <a:gd name="T88" fmla="*/ 0 w 602"/>
                  <a:gd name="T89" fmla="*/ 41 h 82"/>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602" h="82">
                    <a:moveTo>
                      <a:pt x="0" y="41"/>
                    </a:moveTo>
                    <a:lnTo>
                      <a:pt x="3" y="35"/>
                    </a:lnTo>
                    <a:lnTo>
                      <a:pt x="11" y="30"/>
                    </a:lnTo>
                    <a:lnTo>
                      <a:pt x="26" y="25"/>
                    </a:lnTo>
                    <a:lnTo>
                      <a:pt x="47" y="18"/>
                    </a:lnTo>
                    <a:lnTo>
                      <a:pt x="73" y="13"/>
                    </a:lnTo>
                    <a:lnTo>
                      <a:pt x="103" y="10"/>
                    </a:lnTo>
                    <a:lnTo>
                      <a:pt x="137" y="7"/>
                    </a:lnTo>
                    <a:lnTo>
                      <a:pt x="176" y="3"/>
                    </a:lnTo>
                    <a:lnTo>
                      <a:pt x="215" y="2"/>
                    </a:lnTo>
                    <a:lnTo>
                      <a:pt x="258" y="0"/>
                    </a:lnTo>
                    <a:lnTo>
                      <a:pt x="300" y="0"/>
                    </a:lnTo>
                    <a:lnTo>
                      <a:pt x="344" y="0"/>
                    </a:lnTo>
                    <a:lnTo>
                      <a:pt x="385" y="2"/>
                    </a:lnTo>
                    <a:lnTo>
                      <a:pt x="426" y="3"/>
                    </a:lnTo>
                    <a:lnTo>
                      <a:pt x="464" y="7"/>
                    </a:lnTo>
                    <a:lnTo>
                      <a:pt x="498" y="10"/>
                    </a:lnTo>
                    <a:lnTo>
                      <a:pt x="529" y="13"/>
                    </a:lnTo>
                    <a:lnTo>
                      <a:pt x="555" y="18"/>
                    </a:lnTo>
                    <a:lnTo>
                      <a:pt x="575" y="25"/>
                    </a:lnTo>
                    <a:lnTo>
                      <a:pt x="589" y="30"/>
                    </a:lnTo>
                    <a:lnTo>
                      <a:pt x="599" y="35"/>
                    </a:lnTo>
                    <a:lnTo>
                      <a:pt x="602" y="41"/>
                    </a:lnTo>
                    <a:lnTo>
                      <a:pt x="599" y="48"/>
                    </a:lnTo>
                    <a:lnTo>
                      <a:pt x="589" y="53"/>
                    </a:lnTo>
                    <a:lnTo>
                      <a:pt x="575" y="58"/>
                    </a:lnTo>
                    <a:lnTo>
                      <a:pt x="555" y="64"/>
                    </a:lnTo>
                    <a:lnTo>
                      <a:pt x="529" y="67"/>
                    </a:lnTo>
                    <a:lnTo>
                      <a:pt x="498" y="72"/>
                    </a:lnTo>
                    <a:lnTo>
                      <a:pt x="464" y="76"/>
                    </a:lnTo>
                    <a:lnTo>
                      <a:pt x="426" y="79"/>
                    </a:lnTo>
                    <a:lnTo>
                      <a:pt x="385" y="81"/>
                    </a:lnTo>
                    <a:lnTo>
                      <a:pt x="344" y="82"/>
                    </a:lnTo>
                    <a:lnTo>
                      <a:pt x="300" y="82"/>
                    </a:lnTo>
                    <a:lnTo>
                      <a:pt x="258" y="82"/>
                    </a:lnTo>
                    <a:lnTo>
                      <a:pt x="215" y="81"/>
                    </a:lnTo>
                    <a:lnTo>
                      <a:pt x="176" y="79"/>
                    </a:lnTo>
                    <a:lnTo>
                      <a:pt x="137" y="76"/>
                    </a:lnTo>
                    <a:lnTo>
                      <a:pt x="103" y="72"/>
                    </a:lnTo>
                    <a:lnTo>
                      <a:pt x="73" y="67"/>
                    </a:lnTo>
                    <a:lnTo>
                      <a:pt x="47" y="64"/>
                    </a:lnTo>
                    <a:lnTo>
                      <a:pt x="26" y="58"/>
                    </a:lnTo>
                    <a:lnTo>
                      <a:pt x="11" y="53"/>
                    </a:lnTo>
                    <a:lnTo>
                      <a:pt x="3" y="48"/>
                    </a:lnTo>
                    <a:lnTo>
                      <a:pt x="0" y="4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2400">
                  <a:solidFill>
                    <a:srgbClr val="000000"/>
                  </a:solidFill>
                  <a:latin typeface="Arial" panose="020B0604020202020204" pitchFamily="34" charset="0"/>
                </a:endParaRPr>
              </a:p>
            </p:txBody>
          </p:sp>
          <p:sp>
            <p:nvSpPr>
              <p:cNvPr id="3148" name="Rectangle 44">
                <a:extLst>
                  <a:ext uri="{FF2B5EF4-FFF2-40B4-BE49-F238E27FC236}">
                    <a16:creationId xmlns:a16="http://schemas.microsoft.com/office/drawing/2014/main" id="{721FE5D3-C27F-B44F-B14D-4128B6D7C03B}"/>
                  </a:ext>
                </a:extLst>
              </p:cNvPr>
              <p:cNvSpPr>
                <a:spLocks noChangeArrowheads="1"/>
              </p:cNvSpPr>
              <p:nvPr/>
            </p:nvSpPr>
            <p:spPr bwMode="auto">
              <a:xfrm>
                <a:off x="2851" y="3175"/>
                <a:ext cx="481"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0"/>
                  </a:spcBef>
                  <a:spcAft>
                    <a:spcPct val="0"/>
                  </a:spcAft>
                </a:pPr>
                <a:r>
                  <a:rPr lang="en-US" altLang="en-CN" sz="900">
                    <a:solidFill>
                      <a:srgbClr val="000000"/>
                    </a:solidFill>
                  </a:rPr>
                  <a:t>Chapters  1 - 3</a:t>
                </a:r>
                <a:endParaRPr lang="en-US" altLang="en-CN" b="1">
                  <a:solidFill>
                    <a:srgbClr val="000000"/>
                  </a:solidFill>
                </a:endParaRPr>
              </a:p>
            </p:txBody>
          </p:sp>
          <p:sp>
            <p:nvSpPr>
              <p:cNvPr id="3149" name="Line 45">
                <a:extLst>
                  <a:ext uri="{FF2B5EF4-FFF2-40B4-BE49-F238E27FC236}">
                    <a16:creationId xmlns:a16="http://schemas.microsoft.com/office/drawing/2014/main" id="{54B2A3A8-AEC8-194B-8691-D939EDFB1230}"/>
                  </a:ext>
                </a:extLst>
              </p:cNvPr>
              <p:cNvSpPr>
                <a:spLocks noChangeShapeType="1"/>
              </p:cNvSpPr>
              <p:nvPr/>
            </p:nvSpPr>
            <p:spPr bwMode="auto">
              <a:xfrm>
                <a:off x="2735" y="3119"/>
                <a:ext cx="704" cy="1"/>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2400">
                  <a:solidFill>
                    <a:srgbClr val="000000"/>
                  </a:solidFill>
                  <a:latin typeface="Arial" panose="020B0604020202020204" pitchFamily="34" charset="0"/>
                </a:endParaRPr>
              </a:p>
            </p:txBody>
          </p:sp>
          <p:sp>
            <p:nvSpPr>
              <p:cNvPr id="3150" name="Freeform 46">
                <a:extLst>
                  <a:ext uri="{FF2B5EF4-FFF2-40B4-BE49-F238E27FC236}">
                    <a16:creationId xmlns:a16="http://schemas.microsoft.com/office/drawing/2014/main" id="{B5E775DC-99E1-C54B-ACF6-22241419AAFE}"/>
                  </a:ext>
                </a:extLst>
              </p:cNvPr>
              <p:cNvSpPr>
                <a:spLocks/>
              </p:cNvSpPr>
              <p:nvPr/>
            </p:nvSpPr>
            <p:spPr bwMode="auto">
              <a:xfrm>
                <a:off x="3432" y="3096"/>
                <a:ext cx="48" cy="47"/>
              </a:xfrm>
              <a:custGeom>
                <a:avLst/>
                <a:gdLst>
                  <a:gd name="T0" fmla="*/ 0 w 48"/>
                  <a:gd name="T1" fmla="*/ 0 h 47"/>
                  <a:gd name="T2" fmla="*/ 48 w 48"/>
                  <a:gd name="T3" fmla="*/ 23 h 47"/>
                  <a:gd name="T4" fmla="*/ 0 w 48"/>
                  <a:gd name="T5" fmla="*/ 47 h 47"/>
                  <a:gd name="T6" fmla="*/ 0 w 48"/>
                  <a:gd name="T7" fmla="*/ 0 h 4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8" h="47">
                    <a:moveTo>
                      <a:pt x="0" y="0"/>
                    </a:moveTo>
                    <a:lnTo>
                      <a:pt x="48" y="23"/>
                    </a:lnTo>
                    <a:lnTo>
                      <a:pt x="0" y="47"/>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2400">
                  <a:solidFill>
                    <a:srgbClr val="000000"/>
                  </a:solidFill>
                  <a:latin typeface="Arial" panose="020B0604020202020204" pitchFamily="34" charset="0"/>
                </a:endParaRPr>
              </a:p>
            </p:txBody>
          </p:sp>
        </p:grpSp>
        <p:grpSp>
          <p:nvGrpSpPr>
            <p:cNvPr id="3083" name="Group 47">
              <a:extLst>
                <a:ext uri="{FF2B5EF4-FFF2-40B4-BE49-F238E27FC236}">
                  <a16:creationId xmlns:a16="http://schemas.microsoft.com/office/drawing/2014/main" id="{7D0E61A8-8ABE-9646-9924-BBF7EDC41139}"/>
                </a:ext>
              </a:extLst>
            </p:cNvPr>
            <p:cNvGrpSpPr>
              <a:grpSpLocks/>
            </p:cNvGrpSpPr>
            <p:nvPr/>
          </p:nvGrpSpPr>
          <p:grpSpPr bwMode="auto">
            <a:xfrm>
              <a:off x="4233" y="3175"/>
              <a:ext cx="1479" cy="525"/>
              <a:chOff x="4233" y="3175"/>
              <a:chExt cx="1479" cy="525"/>
            </a:xfrm>
          </p:grpSpPr>
          <p:sp>
            <p:nvSpPr>
              <p:cNvPr id="3136" name="Rectangle 48">
                <a:extLst>
                  <a:ext uri="{FF2B5EF4-FFF2-40B4-BE49-F238E27FC236}">
                    <a16:creationId xmlns:a16="http://schemas.microsoft.com/office/drawing/2014/main" id="{3BA098B0-B1C8-C84A-BF8F-7830EACCEB27}"/>
                  </a:ext>
                </a:extLst>
              </p:cNvPr>
              <p:cNvSpPr>
                <a:spLocks noChangeArrowheads="1"/>
              </p:cNvSpPr>
              <p:nvPr/>
            </p:nvSpPr>
            <p:spPr bwMode="auto">
              <a:xfrm>
                <a:off x="4318" y="3179"/>
                <a:ext cx="610" cy="22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CN">
                  <a:solidFill>
                    <a:srgbClr val="000000"/>
                  </a:solidFill>
                </a:endParaRPr>
              </a:p>
            </p:txBody>
          </p:sp>
          <p:sp>
            <p:nvSpPr>
              <p:cNvPr id="3137" name="Rectangle 49">
                <a:extLst>
                  <a:ext uri="{FF2B5EF4-FFF2-40B4-BE49-F238E27FC236}">
                    <a16:creationId xmlns:a16="http://schemas.microsoft.com/office/drawing/2014/main" id="{3C8B9E1F-6924-674C-B1BF-63C7B343251F}"/>
                  </a:ext>
                </a:extLst>
              </p:cNvPr>
              <p:cNvSpPr>
                <a:spLocks noChangeArrowheads="1"/>
              </p:cNvSpPr>
              <p:nvPr/>
            </p:nvSpPr>
            <p:spPr bwMode="auto">
              <a:xfrm>
                <a:off x="4345" y="3175"/>
                <a:ext cx="430"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0"/>
                  </a:spcBef>
                  <a:spcAft>
                    <a:spcPct val="0"/>
                  </a:spcAft>
                </a:pPr>
                <a:r>
                  <a:rPr lang="en-US" altLang="en-CN" sz="1200" b="1">
                    <a:solidFill>
                      <a:srgbClr val="000000"/>
                    </a:solidFill>
                  </a:rPr>
                  <a:t>Electrical</a:t>
                </a:r>
                <a:endParaRPr lang="en-US" altLang="en-CN" b="1">
                  <a:solidFill>
                    <a:srgbClr val="000000"/>
                  </a:solidFill>
                </a:endParaRPr>
              </a:p>
            </p:txBody>
          </p:sp>
          <p:sp>
            <p:nvSpPr>
              <p:cNvPr id="3138" name="Rectangle 50">
                <a:extLst>
                  <a:ext uri="{FF2B5EF4-FFF2-40B4-BE49-F238E27FC236}">
                    <a16:creationId xmlns:a16="http://schemas.microsoft.com/office/drawing/2014/main" id="{82B56FA9-CAFB-F242-9777-AC829AE707C6}"/>
                  </a:ext>
                </a:extLst>
              </p:cNvPr>
              <p:cNvSpPr>
                <a:spLocks noChangeArrowheads="1"/>
              </p:cNvSpPr>
              <p:nvPr/>
            </p:nvSpPr>
            <p:spPr bwMode="auto">
              <a:xfrm>
                <a:off x="4345" y="3290"/>
                <a:ext cx="561"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0"/>
                  </a:spcBef>
                  <a:spcAft>
                    <a:spcPct val="0"/>
                  </a:spcAft>
                </a:pPr>
                <a:r>
                  <a:rPr lang="en-US" altLang="en-CN" sz="1200" b="1">
                    <a:solidFill>
                      <a:srgbClr val="000000"/>
                    </a:solidFill>
                  </a:rPr>
                  <a:t>Engineering</a:t>
                </a:r>
                <a:endParaRPr lang="en-US" altLang="en-CN" b="1">
                  <a:solidFill>
                    <a:srgbClr val="000000"/>
                  </a:solidFill>
                </a:endParaRPr>
              </a:p>
            </p:txBody>
          </p:sp>
          <p:sp>
            <p:nvSpPr>
              <p:cNvPr id="3139" name="Freeform 51">
                <a:extLst>
                  <a:ext uri="{FF2B5EF4-FFF2-40B4-BE49-F238E27FC236}">
                    <a16:creationId xmlns:a16="http://schemas.microsoft.com/office/drawing/2014/main" id="{4FBAE470-AB59-C241-B1B5-0819BAF4ACB6}"/>
                  </a:ext>
                </a:extLst>
              </p:cNvPr>
              <p:cNvSpPr>
                <a:spLocks/>
              </p:cNvSpPr>
              <p:nvPr/>
            </p:nvSpPr>
            <p:spPr bwMode="auto">
              <a:xfrm>
                <a:off x="5015" y="3322"/>
                <a:ext cx="697" cy="378"/>
              </a:xfrm>
              <a:custGeom>
                <a:avLst/>
                <a:gdLst>
                  <a:gd name="T0" fmla="*/ 64 w 697"/>
                  <a:gd name="T1" fmla="*/ 162 h 378"/>
                  <a:gd name="T2" fmla="*/ 5 w 697"/>
                  <a:gd name="T3" fmla="*/ 179 h 378"/>
                  <a:gd name="T4" fmla="*/ 72 w 697"/>
                  <a:gd name="T5" fmla="*/ 199 h 378"/>
                  <a:gd name="T6" fmla="*/ 18 w 697"/>
                  <a:gd name="T7" fmla="*/ 245 h 378"/>
                  <a:gd name="T8" fmla="*/ 90 w 697"/>
                  <a:gd name="T9" fmla="*/ 266 h 378"/>
                  <a:gd name="T10" fmla="*/ 49 w 697"/>
                  <a:gd name="T11" fmla="*/ 312 h 378"/>
                  <a:gd name="T12" fmla="*/ 142 w 697"/>
                  <a:gd name="T13" fmla="*/ 319 h 378"/>
                  <a:gd name="T14" fmla="*/ 157 w 697"/>
                  <a:gd name="T15" fmla="*/ 371 h 378"/>
                  <a:gd name="T16" fmla="*/ 237 w 697"/>
                  <a:gd name="T17" fmla="*/ 351 h 378"/>
                  <a:gd name="T18" fmla="*/ 294 w 697"/>
                  <a:gd name="T19" fmla="*/ 378 h 378"/>
                  <a:gd name="T20" fmla="*/ 340 w 697"/>
                  <a:gd name="T21" fmla="*/ 353 h 378"/>
                  <a:gd name="T22" fmla="*/ 387 w 697"/>
                  <a:gd name="T23" fmla="*/ 378 h 378"/>
                  <a:gd name="T24" fmla="*/ 426 w 697"/>
                  <a:gd name="T25" fmla="*/ 348 h 378"/>
                  <a:gd name="T26" fmla="*/ 488 w 697"/>
                  <a:gd name="T27" fmla="*/ 368 h 378"/>
                  <a:gd name="T28" fmla="*/ 542 w 697"/>
                  <a:gd name="T29" fmla="*/ 328 h 378"/>
                  <a:gd name="T30" fmla="*/ 644 w 697"/>
                  <a:gd name="T31" fmla="*/ 340 h 378"/>
                  <a:gd name="T32" fmla="*/ 617 w 697"/>
                  <a:gd name="T33" fmla="*/ 292 h 378"/>
                  <a:gd name="T34" fmla="*/ 688 w 697"/>
                  <a:gd name="T35" fmla="*/ 287 h 378"/>
                  <a:gd name="T36" fmla="*/ 640 w 697"/>
                  <a:gd name="T37" fmla="*/ 233 h 378"/>
                  <a:gd name="T38" fmla="*/ 697 w 697"/>
                  <a:gd name="T39" fmla="*/ 204 h 378"/>
                  <a:gd name="T40" fmla="*/ 624 w 697"/>
                  <a:gd name="T41" fmla="*/ 169 h 378"/>
                  <a:gd name="T42" fmla="*/ 665 w 697"/>
                  <a:gd name="T43" fmla="*/ 121 h 378"/>
                  <a:gd name="T44" fmla="*/ 586 w 697"/>
                  <a:gd name="T45" fmla="*/ 120 h 378"/>
                  <a:gd name="T46" fmla="*/ 617 w 697"/>
                  <a:gd name="T47" fmla="*/ 66 h 378"/>
                  <a:gd name="T48" fmla="*/ 518 w 697"/>
                  <a:gd name="T49" fmla="*/ 72 h 378"/>
                  <a:gd name="T50" fmla="*/ 513 w 697"/>
                  <a:gd name="T51" fmla="*/ 16 h 378"/>
                  <a:gd name="T52" fmla="*/ 412 w 697"/>
                  <a:gd name="T53" fmla="*/ 41 h 378"/>
                  <a:gd name="T54" fmla="*/ 376 w 697"/>
                  <a:gd name="T55" fmla="*/ 0 h 378"/>
                  <a:gd name="T56" fmla="*/ 310 w 697"/>
                  <a:gd name="T57" fmla="*/ 38 h 378"/>
                  <a:gd name="T58" fmla="*/ 248 w 697"/>
                  <a:gd name="T59" fmla="*/ 0 h 378"/>
                  <a:gd name="T60" fmla="*/ 211 w 697"/>
                  <a:gd name="T61" fmla="*/ 56 h 378"/>
                  <a:gd name="T62" fmla="*/ 142 w 697"/>
                  <a:gd name="T63" fmla="*/ 26 h 378"/>
                  <a:gd name="T64" fmla="*/ 145 w 697"/>
                  <a:gd name="T65" fmla="*/ 75 h 378"/>
                  <a:gd name="T66" fmla="*/ 57 w 697"/>
                  <a:gd name="T67" fmla="*/ 62 h 378"/>
                  <a:gd name="T68" fmla="*/ 80 w 697"/>
                  <a:gd name="T69" fmla="*/ 112 h 378"/>
                  <a:gd name="T70" fmla="*/ 0 w 697"/>
                  <a:gd name="T71" fmla="*/ 110 h 378"/>
                  <a:gd name="T72" fmla="*/ 64 w 697"/>
                  <a:gd name="T73" fmla="*/ 162 h 378"/>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697" h="378">
                    <a:moveTo>
                      <a:pt x="64" y="162"/>
                    </a:moveTo>
                    <a:lnTo>
                      <a:pt x="5" y="179"/>
                    </a:lnTo>
                    <a:lnTo>
                      <a:pt x="72" y="199"/>
                    </a:lnTo>
                    <a:lnTo>
                      <a:pt x="18" y="245"/>
                    </a:lnTo>
                    <a:lnTo>
                      <a:pt x="90" y="266"/>
                    </a:lnTo>
                    <a:lnTo>
                      <a:pt x="49" y="312"/>
                    </a:lnTo>
                    <a:lnTo>
                      <a:pt x="142" y="319"/>
                    </a:lnTo>
                    <a:lnTo>
                      <a:pt x="157" y="371"/>
                    </a:lnTo>
                    <a:lnTo>
                      <a:pt x="237" y="351"/>
                    </a:lnTo>
                    <a:lnTo>
                      <a:pt x="294" y="378"/>
                    </a:lnTo>
                    <a:lnTo>
                      <a:pt x="340" y="353"/>
                    </a:lnTo>
                    <a:lnTo>
                      <a:pt x="387" y="378"/>
                    </a:lnTo>
                    <a:lnTo>
                      <a:pt x="426" y="348"/>
                    </a:lnTo>
                    <a:lnTo>
                      <a:pt x="488" y="368"/>
                    </a:lnTo>
                    <a:lnTo>
                      <a:pt x="542" y="328"/>
                    </a:lnTo>
                    <a:lnTo>
                      <a:pt x="644" y="340"/>
                    </a:lnTo>
                    <a:lnTo>
                      <a:pt x="617" y="292"/>
                    </a:lnTo>
                    <a:lnTo>
                      <a:pt x="688" y="287"/>
                    </a:lnTo>
                    <a:lnTo>
                      <a:pt x="640" y="233"/>
                    </a:lnTo>
                    <a:lnTo>
                      <a:pt x="697" y="204"/>
                    </a:lnTo>
                    <a:lnTo>
                      <a:pt x="624" y="169"/>
                    </a:lnTo>
                    <a:lnTo>
                      <a:pt x="665" y="121"/>
                    </a:lnTo>
                    <a:lnTo>
                      <a:pt x="586" y="120"/>
                    </a:lnTo>
                    <a:lnTo>
                      <a:pt x="617" y="66"/>
                    </a:lnTo>
                    <a:lnTo>
                      <a:pt x="518" y="72"/>
                    </a:lnTo>
                    <a:lnTo>
                      <a:pt x="513" y="16"/>
                    </a:lnTo>
                    <a:lnTo>
                      <a:pt x="412" y="41"/>
                    </a:lnTo>
                    <a:lnTo>
                      <a:pt x="376" y="0"/>
                    </a:lnTo>
                    <a:lnTo>
                      <a:pt x="310" y="38"/>
                    </a:lnTo>
                    <a:lnTo>
                      <a:pt x="248" y="0"/>
                    </a:lnTo>
                    <a:lnTo>
                      <a:pt x="211" y="56"/>
                    </a:lnTo>
                    <a:lnTo>
                      <a:pt x="142" y="26"/>
                    </a:lnTo>
                    <a:lnTo>
                      <a:pt x="145" y="75"/>
                    </a:lnTo>
                    <a:lnTo>
                      <a:pt x="57" y="62"/>
                    </a:lnTo>
                    <a:lnTo>
                      <a:pt x="80" y="112"/>
                    </a:lnTo>
                    <a:lnTo>
                      <a:pt x="0" y="110"/>
                    </a:lnTo>
                    <a:lnTo>
                      <a:pt x="64" y="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2400">
                  <a:solidFill>
                    <a:srgbClr val="000000"/>
                  </a:solidFill>
                  <a:latin typeface="Arial" panose="020B0604020202020204" pitchFamily="34" charset="0"/>
                </a:endParaRPr>
              </a:p>
            </p:txBody>
          </p:sp>
          <p:sp>
            <p:nvSpPr>
              <p:cNvPr id="3140" name="Freeform 52">
                <a:extLst>
                  <a:ext uri="{FF2B5EF4-FFF2-40B4-BE49-F238E27FC236}">
                    <a16:creationId xmlns:a16="http://schemas.microsoft.com/office/drawing/2014/main" id="{3787C029-CEE0-4640-8F42-1091F63297AA}"/>
                  </a:ext>
                </a:extLst>
              </p:cNvPr>
              <p:cNvSpPr>
                <a:spLocks/>
              </p:cNvSpPr>
              <p:nvPr/>
            </p:nvSpPr>
            <p:spPr bwMode="auto">
              <a:xfrm>
                <a:off x="5015" y="3322"/>
                <a:ext cx="697" cy="378"/>
              </a:xfrm>
              <a:custGeom>
                <a:avLst/>
                <a:gdLst>
                  <a:gd name="T0" fmla="*/ 64 w 697"/>
                  <a:gd name="T1" fmla="*/ 162 h 378"/>
                  <a:gd name="T2" fmla="*/ 5 w 697"/>
                  <a:gd name="T3" fmla="*/ 179 h 378"/>
                  <a:gd name="T4" fmla="*/ 72 w 697"/>
                  <a:gd name="T5" fmla="*/ 199 h 378"/>
                  <a:gd name="T6" fmla="*/ 18 w 697"/>
                  <a:gd name="T7" fmla="*/ 245 h 378"/>
                  <a:gd name="T8" fmla="*/ 90 w 697"/>
                  <a:gd name="T9" fmla="*/ 266 h 378"/>
                  <a:gd name="T10" fmla="*/ 49 w 697"/>
                  <a:gd name="T11" fmla="*/ 312 h 378"/>
                  <a:gd name="T12" fmla="*/ 142 w 697"/>
                  <a:gd name="T13" fmla="*/ 319 h 378"/>
                  <a:gd name="T14" fmla="*/ 157 w 697"/>
                  <a:gd name="T15" fmla="*/ 371 h 378"/>
                  <a:gd name="T16" fmla="*/ 237 w 697"/>
                  <a:gd name="T17" fmla="*/ 351 h 378"/>
                  <a:gd name="T18" fmla="*/ 294 w 697"/>
                  <a:gd name="T19" fmla="*/ 378 h 378"/>
                  <a:gd name="T20" fmla="*/ 340 w 697"/>
                  <a:gd name="T21" fmla="*/ 353 h 378"/>
                  <a:gd name="T22" fmla="*/ 387 w 697"/>
                  <a:gd name="T23" fmla="*/ 378 h 378"/>
                  <a:gd name="T24" fmla="*/ 426 w 697"/>
                  <a:gd name="T25" fmla="*/ 348 h 378"/>
                  <a:gd name="T26" fmla="*/ 488 w 697"/>
                  <a:gd name="T27" fmla="*/ 368 h 378"/>
                  <a:gd name="T28" fmla="*/ 542 w 697"/>
                  <a:gd name="T29" fmla="*/ 328 h 378"/>
                  <a:gd name="T30" fmla="*/ 644 w 697"/>
                  <a:gd name="T31" fmla="*/ 340 h 378"/>
                  <a:gd name="T32" fmla="*/ 617 w 697"/>
                  <a:gd name="T33" fmla="*/ 292 h 378"/>
                  <a:gd name="T34" fmla="*/ 688 w 697"/>
                  <a:gd name="T35" fmla="*/ 287 h 378"/>
                  <a:gd name="T36" fmla="*/ 640 w 697"/>
                  <a:gd name="T37" fmla="*/ 233 h 378"/>
                  <a:gd name="T38" fmla="*/ 697 w 697"/>
                  <a:gd name="T39" fmla="*/ 204 h 378"/>
                  <a:gd name="T40" fmla="*/ 624 w 697"/>
                  <a:gd name="T41" fmla="*/ 169 h 378"/>
                  <a:gd name="T42" fmla="*/ 665 w 697"/>
                  <a:gd name="T43" fmla="*/ 121 h 378"/>
                  <a:gd name="T44" fmla="*/ 586 w 697"/>
                  <a:gd name="T45" fmla="*/ 120 h 378"/>
                  <a:gd name="T46" fmla="*/ 617 w 697"/>
                  <a:gd name="T47" fmla="*/ 66 h 378"/>
                  <a:gd name="T48" fmla="*/ 518 w 697"/>
                  <a:gd name="T49" fmla="*/ 72 h 378"/>
                  <a:gd name="T50" fmla="*/ 513 w 697"/>
                  <a:gd name="T51" fmla="*/ 16 h 378"/>
                  <a:gd name="T52" fmla="*/ 412 w 697"/>
                  <a:gd name="T53" fmla="*/ 41 h 378"/>
                  <a:gd name="T54" fmla="*/ 376 w 697"/>
                  <a:gd name="T55" fmla="*/ 0 h 378"/>
                  <a:gd name="T56" fmla="*/ 310 w 697"/>
                  <a:gd name="T57" fmla="*/ 38 h 378"/>
                  <a:gd name="T58" fmla="*/ 248 w 697"/>
                  <a:gd name="T59" fmla="*/ 0 h 378"/>
                  <a:gd name="T60" fmla="*/ 211 w 697"/>
                  <a:gd name="T61" fmla="*/ 56 h 378"/>
                  <a:gd name="T62" fmla="*/ 142 w 697"/>
                  <a:gd name="T63" fmla="*/ 26 h 378"/>
                  <a:gd name="T64" fmla="*/ 145 w 697"/>
                  <a:gd name="T65" fmla="*/ 75 h 378"/>
                  <a:gd name="T66" fmla="*/ 57 w 697"/>
                  <a:gd name="T67" fmla="*/ 62 h 378"/>
                  <a:gd name="T68" fmla="*/ 80 w 697"/>
                  <a:gd name="T69" fmla="*/ 112 h 378"/>
                  <a:gd name="T70" fmla="*/ 0 w 697"/>
                  <a:gd name="T71" fmla="*/ 110 h 378"/>
                  <a:gd name="T72" fmla="*/ 64 w 697"/>
                  <a:gd name="T73" fmla="*/ 162 h 378"/>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697" h="378">
                    <a:moveTo>
                      <a:pt x="64" y="162"/>
                    </a:moveTo>
                    <a:lnTo>
                      <a:pt x="5" y="179"/>
                    </a:lnTo>
                    <a:lnTo>
                      <a:pt x="72" y="199"/>
                    </a:lnTo>
                    <a:lnTo>
                      <a:pt x="18" y="245"/>
                    </a:lnTo>
                    <a:lnTo>
                      <a:pt x="90" y="266"/>
                    </a:lnTo>
                    <a:lnTo>
                      <a:pt x="49" y="312"/>
                    </a:lnTo>
                    <a:lnTo>
                      <a:pt x="142" y="319"/>
                    </a:lnTo>
                    <a:lnTo>
                      <a:pt x="157" y="371"/>
                    </a:lnTo>
                    <a:lnTo>
                      <a:pt x="237" y="351"/>
                    </a:lnTo>
                    <a:lnTo>
                      <a:pt x="294" y="378"/>
                    </a:lnTo>
                    <a:lnTo>
                      <a:pt x="340" y="353"/>
                    </a:lnTo>
                    <a:lnTo>
                      <a:pt x="387" y="378"/>
                    </a:lnTo>
                    <a:lnTo>
                      <a:pt x="426" y="348"/>
                    </a:lnTo>
                    <a:lnTo>
                      <a:pt x="488" y="368"/>
                    </a:lnTo>
                    <a:lnTo>
                      <a:pt x="542" y="328"/>
                    </a:lnTo>
                    <a:lnTo>
                      <a:pt x="644" y="340"/>
                    </a:lnTo>
                    <a:lnTo>
                      <a:pt x="617" y="292"/>
                    </a:lnTo>
                    <a:lnTo>
                      <a:pt x="688" y="287"/>
                    </a:lnTo>
                    <a:lnTo>
                      <a:pt x="640" y="233"/>
                    </a:lnTo>
                    <a:lnTo>
                      <a:pt x="697" y="204"/>
                    </a:lnTo>
                    <a:lnTo>
                      <a:pt x="624" y="169"/>
                    </a:lnTo>
                    <a:lnTo>
                      <a:pt x="665" y="121"/>
                    </a:lnTo>
                    <a:lnTo>
                      <a:pt x="586" y="120"/>
                    </a:lnTo>
                    <a:lnTo>
                      <a:pt x="617" y="66"/>
                    </a:lnTo>
                    <a:lnTo>
                      <a:pt x="518" y="72"/>
                    </a:lnTo>
                    <a:lnTo>
                      <a:pt x="513" y="16"/>
                    </a:lnTo>
                    <a:lnTo>
                      <a:pt x="412" y="41"/>
                    </a:lnTo>
                    <a:lnTo>
                      <a:pt x="376" y="0"/>
                    </a:lnTo>
                    <a:lnTo>
                      <a:pt x="310" y="38"/>
                    </a:lnTo>
                    <a:lnTo>
                      <a:pt x="248" y="0"/>
                    </a:lnTo>
                    <a:lnTo>
                      <a:pt x="211" y="56"/>
                    </a:lnTo>
                    <a:lnTo>
                      <a:pt x="142" y="26"/>
                    </a:lnTo>
                    <a:lnTo>
                      <a:pt x="145" y="75"/>
                    </a:lnTo>
                    <a:lnTo>
                      <a:pt x="57" y="62"/>
                    </a:lnTo>
                    <a:lnTo>
                      <a:pt x="80" y="112"/>
                    </a:lnTo>
                    <a:lnTo>
                      <a:pt x="0" y="110"/>
                    </a:lnTo>
                    <a:lnTo>
                      <a:pt x="64" y="162"/>
                    </a:lnTo>
                  </a:path>
                </a:pathLst>
              </a:custGeom>
              <a:noFill/>
              <a:ln w="317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eaLnBrk="0" fontAlgn="base" hangingPunct="0">
                  <a:spcBef>
                    <a:spcPct val="0"/>
                  </a:spcBef>
                  <a:spcAft>
                    <a:spcPct val="0"/>
                  </a:spcAft>
                </a:pPr>
                <a:endParaRPr lang="en-CN" sz="2400">
                  <a:solidFill>
                    <a:srgbClr val="000000"/>
                  </a:solidFill>
                  <a:latin typeface="Arial" panose="020B0604020202020204" pitchFamily="34" charset="0"/>
                </a:endParaRPr>
              </a:p>
            </p:txBody>
          </p:sp>
          <p:sp>
            <p:nvSpPr>
              <p:cNvPr id="3141" name="Freeform 53">
                <a:extLst>
                  <a:ext uri="{FF2B5EF4-FFF2-40B4-BE49-F238E27FC236}">
                    <a16:creationId xmlns:a16="http://schemas.microsoft.com/office/drawing/2014/main" id="{14F2763F-A5BD-5E4F-B5A5-A42D3CFB418F}"/>
                  </a:ext>
                </a:extLst>
              </p:cNvPr>
              <p:cNvSpPr>
                <a:spLocks/>
              </p:cNvSpPr>
              <p:nvPr/>
            </p:nvSpPr>
            <p:spPr bwMode="auto">
              <a:xfrm>
                <a:off x="4958" y="3264"/>
                <a:ext cx="697" cy="378"/>
              </a:xfrm>
              <a:custGeom>
                <a:avLst/>
                <a:gdLst>
                  <a:gd name="T0" fmla="*/ 62 w 697"/>
                  <a:gd name="T1" fmla="*/ 163 h 378"/>
                  <a:gd name="T2" fmla="*/ 5 w 697"/>
                  <a:gd name="T3" fmla="*/ 178 h 378"/>
                  <a:gd name="T4" fmla="*/ 72 w 697"/>
                  <a:gd name="T5" fmla="*/ 199 h 378"/>
                  <a:gd name="T6" fmla="*/ 18 w 697"/>
                  <a:gd name="T7" fmla="*/ 245 h 378"/>
                  <a:gd name="T8" fmla="*/ 90 w 697"/>
                  <a:gd name="T9" fmla="*/ 266 h 378"/>
                  <a:gd name="T10" fmla="*/ 49 w 697"/>
                  <a:gd name="T11" fmla="*/ 311 h 378"/>
                  <a:gd name="T12" fmla="*/ 142 w 697"/>
                  <a:gd name="T13" fmla="*/ 319 h 378"/>
                  <a:gd name="T14" fmla="*/ 155 w 697"/>
                  <a:gd name="T15" fmla="*/ 370 h 378"/>
                  <a:gd name="T16" fmla="*/ 235 w 697"/>
                  <a:gd name="T17" fmla="*/ 352 h 378"/>
                  <a:gd name="T18" fmla="*/ 294 w 697"/>
                  <a:gd name="T19" fmla="*/ 378 h 378"/>
                  <a:gd name="T20" fmla="*/ 340 w 697"/>
                  <a:gd name="T21" fmla="*/ 352 h 378"/>
                  <a:gd name="T22" fmla="*/ 385 w 697"/>
                  <a:gd name="T23" fmla="*/ 378 h 378"/>
                  <a:gd name="T24" fmla="*/ 426 w 697"/>
                  <a:gd name="T25" fmla="*/ 347 h 378"/>
                  <a:gd name="T26" fmla="*/ 487 w 697"/>
                  <a:gd name="T27" fmla="*/ 368 h 378"/>
                  <a:gd name="T28" fmla="*/ 542 w 697"/>
                  <a:gd name="T29" fmla="*/ 327 h 378"/>
                  <a:gd name="T30" fmla="*/ 643 w 697"/>
                  <a:gd name="T31" fmla="*/ 340 h 378"/>
                  <a:gd name="T32" fmla="*/ 617 w 697"/>
                  <a:gd name="T33" fmla="*/ 293 h 378"/>
                  <a:gd name="T34" fmla="*/ 686 w 697"/>
                  <a:gd name="T35" fmla="*/ 288 h 378"/>
                  <a:gd name="T36" fmla="*/ 638 w 697"/>
                  <a:gd name="T37" fmla="*/ 234 h 378"/>
                  <a:gd name="T38" fmla="*/ 697 w 697"/>
                  <a:gd name="T39" fmla="*/ 202 h 378"/>
                  <a:gd name="T40" fmla="*/ 622 w 697"/>
                  <a:gd name="T41" fmla="*/ 170 h 378"/>
                  <a:gd name="T42" fmla="*/ 665 w 697"/>
                  <a:gd name="T43" fmla="*/ 122 h 378"/>
                  <a:gd name="T44" fmla="*/ 586 w 697"/>
                  <a:gd name="T45" fmla="*/ 120 h 378"/>
                  <a:gd name="T46" fmla="*/ 617 w 697"/>
                  <a:gd name="T47" fmla="*/ 64 h 378"/>
                  <a:gd name="T48" fmla="*/ 518 w 697"/>
                  <a:gd name="T49" fmla="*/ 73 h 378"/>
                  <a:gd name="T50" fmla="*/ 511 w 697"/>
                  <a:gd name="T51" fmla="*/ 17 h 378"/>
                  <a:gd name="T52" fmla="*/ 411 w 697"/>
                  <a:gd name="T53" fmla="*/ 41 h 378"/>
                  <a:gd name="T54" fmla="*/ 374 w 697"/>
                  <a:gd name="T55" fmla="*/ 0 h 378"/>
                  <a:gd name="T56" fmla="*/ 310 w 697"/>
                  <a:gd name="T57" fmla="*/ 36 h 378"/>
                  <a:gd name="T58" fmla="*/ 248 w 697"/>
                  <a:gd name="T59" fmla="*/ 0 h 378"/>
                  <a:gd name="T60" fmla="*/ 209 w 697"/>
                  <a:gd name="T61" fmla="*/ 56 h 378"/>
                  <a:gd name="T62" fmla="*/ 142 w 697"/>
                  <a:gd name="T63" fmla="*/ 27 h 378"/>
                  <a:gd name="T64" fmla="*/ 144 w 697"/>
                  <a:gd name="T65" fmla="*/ 76 h 378"/>
                  <a:gd name="T66" fmla="*/ 57 w 697"/>
                  <a:gd name="T67" fmla="*/ 61 h 378"/>
                  <a:gd name="T68" fmla="*/ 78 w 697"/>
                  <a:gd name="T69" fmla="*/ 112 h 378"/>
                  <a:gd name="T70" fmla="*/ 0 w 697"/>
                  <a:gd name="T71" fmla="*/ 110 h 378"/>
                  <a:gd name="T72" fmla="*/ 62 w 697"/>
                  <a:gd name="T73" fmla="*/ 163 h 378"/>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697" h="378">
                    <a:moveTo>
                      <a:pt x="62" y="163"/>
                    </a:moveTo>
                    <a:lnTo>
                      <a:pt x="5" y="178"/>
                    </a:lnTo>
                    <a:lnTo>
                      <a:pt x="72" y="199"/>
                    </a:lnTo>
                    <a:lnTo>
                      <a:pt x="18" y="245"/>
                    </a:lnTo>
                    <a:lnTo>
                      <a:pt x="90" y="266"/>
                    </a:lnTo>
                    <a:lnTo>
                      <a:pt x="49" y="311"/>
                    </a:lnTo>
                    <a:lnTo>
                      <a:pt x="142" y="319"/>
                    </a:lnTo>
                    <a:lnTo>
                      <a:pt x="155" y="370"/>
                    </a:lnTo>
                    <a:lnTo>
                      <a:pt x="235" y="352"/>
                    </a:lnTo>
                    <a:lnTo>
                      <a:pt x="294" y="378"/>
                    </a:lnTo>
                    <a:lnTo>
                      <a:pt x="340" y="352"/>
                    </a:lnTo>
                    <a:lnTo>
                      <a:pt x="385" y="378"/>
                    </a:lnTo>
                    <a:lnTo>
                      <a:pt x="426" y="347"/>
                    </a:lnTo>
                    <a:lnTo>
                      <a:pt x="487" y="368"/>
                    </a:lnTo>
                    <a:lnTo>
                      <a:pt x="542" y="327"/>
                    </a:lnTo>
                    <a:lnTo>
                      <a:pt x="643" y="340"/>
                    </a:lnTo>
                    <a:lnTo>
                      <a:pt x="617" y="293"/>
                    </a:lnTo>
                    <a:lnTo>
                      <a:pt x="686" y="288"/>
                    </a:lnTo>
                    <a:lnTo>
                      <a:pt x="638" y="234"/>
                    </a:lnTo>
                    <a:lnTo>
                      <a:pt x="697" y="202"/>
                    </a:lnTo>
                    <a:lnTo>
                      <a:pt x="622" y="170"/>
                    </a:lnTo>
                    <a:lnTo>
                      <a:pt x="665" y="122"/>
                    </a:lnTo>
                    <a:lnTo>
                      <a:pt x="586" y="120"/>
                    </a:lnTo>
                    <a:lnTo>
                      <a:pt x="617" y="64"/>
                    </a:lnTo>
                    <a:lnTo>
                      <a:pt x="518" y="73"/>
                    </a:lnTo>
                    <a:lnTo>
                      <a:pt x="511" y="17"/>
                    </a:lnTo>
                    <a:lnTo>
                      <a:pt x="411" y="41"/>
                    </a:lnTo>
                    <a:lnTo>
                      <a:pt x="374" y="0"/>
                    </a:lnTo>
                    <a:lnTo>
                      <a:pt x="310" y="36"/>
                    </a:lnTo>
                    <a:lnTo>
                      <a:pt x="248" y="0"/>
                    </a:lnTo>
                    <a:lnTo>
                      <a:pt x="209" y="56"/>
                    </a:lnTo>
                    <a:lnTo>
                      <a:pt x="142" y="27"/>
                    </a:lnTo>
                    <a:lnTo>
                      <a:pt x="144" y="76"/>
                    </a:lnTo>
                    <a:lnTo>
                      <a:pt x="57" y="61"/>
                    </a:lnTo>
                    <a:lnTo>
                      <a:pt x="78" y="112"/>
                    </a:lnTo>
                    <a:lnTo>
                      <a:pt x="0" y="110"/>
                    </a:lnTo>
                    <a:lnTo>
                      <a:pt x="62" y="163"/>
                    </a:lnTo>
                    <a:close/>
                  </a:path>
                </a:pathLst>
              </a:custGeom>
              <a:solidFill>
                <a:srgbClr val="FFFF00"/>
              </a:solidFill>
              <a:ln w="3175">
                <a:solidFill>
                  <a:srgbClr val="000000"/>
                </a:solidFill>
                <a:prstDash val="solid"/>
                <a:round/>
                <a:headEnd/>
                <a:tailEnd/>
              </a:ln>
            </p:spPr>
            <p:txBody>
              <a:bodyPr/>
              <a:lstStyle/>
              <a:p>
                <a:pPr algn="ctr" eaLnBrk="0" fontAlgn="base" hangingPunct="0">
                  <a:spcBef>
                    <a:spcPct val="0"/>
                  </a:spcBef>
                  <a:spcAft>
                    <a:spcPct val="0"/>
                  </a:spcAft>
                </a:pPr>
                <a:endParaRPr lang="en-CN" sz="2400">
                  <a:solidFill>
                    <a:srgbClr val="000000"/>
                  </a:solidFill>
                  <a:latin typeface="Arial" panose="020B0604020202020204" pitchFamily="34" charset="0"/>
                </a:endParaRPr>
              </a:p>
            </p:txBody>
          </p:sp>
          <p:sp>
            <p:nvSpPr>
              <p:cNvPr id="3142" name="Rectangle 54">
                <a:extLst>
                  <a:ext uri="{FF2B5EF4-FFF2-40B4-BE49-F238E27FC236}">
                    <a16:creationId xmlns:a16="http://schemas.microsoft.com/office/drawing/2014/main" id="{EC3D3F56-2A31-2544-917B-CB386F525B1A}"/>
                  </a:ext>
                </a:extLst>
              </p:cNvPr>
              <p:cNvSpPr>
                <a:spLocks noChangeArrowheads="1"/>
              </p:cNvSpPr>
              <p:nvPr/>
            </p:nvSpPr>
            <p:spPr bwMode="auto">
              <a:xfrm>
                <a:off x="5141" y="3394"/>
                <a:ext cx="366"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0"/>
                  </a:spcBef>
                  <a:spcAft>
                    <a:spcPct val="0"/>
                  </a:spcAft>
                </a:pPr>
                <a:r>
                  <a:rPr lang="en-US" altLang="en-CN" sz="1200" b="1">
                    <a:solidFill>
                      <a:srgbClr val="000000"/>
                    </a:solidFill>
                  </a:rPr>
                  <a:t>Physics</a:t>
                </a:r>
                <a:endParaRPr lang="en-US" altLang="en-CN" b="1">
                  <a:solidFill>
                    <a:srgbClr val="000000"/>
                  </a:solidFill>
                </a:endParaRPr>
              </a:p>
            </p:txBody>
          </p:sp>
          <p:sp>
            <p:nvSpPr>
              <p:cNvPr id="3143" name="Line 55">
                <a:extLst>
                  <a:ext uri="{FF2B5EF4-FFF2-40B4-BE49-F238E27FC236}">
                    <a16:creationId xmlns:a16="http://schemas.microsoft.com/office/drawing/2014/main" id="{D6CB0EC5-6FE4-F04B-9DAD-7D3D2ECB4057}"/>
                  </a:ext>
                </a:extLst>
              </p:cNvPr>
              <p:cNvSpPr>
                <a:spLocks noChangeShapeType="1"/>
              </p:cNvSpPr>
              <p:nvPr/>
            </p:nvSpPr>
            <p:spPr bwMode="auto">
              <a:xfrm>
                <a:off x="4233" y="3439"/>
                <a:ext cx="674" cy="1"/>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2400">
                  <a:solidFill>
                    <a:srgbClr val="000000"/>
                  </a:solidFill>
                  <a:latin typeface="Arial" panose="020B0604020202020204" pitchFamily="34" charset="0"/>
                </a:endParaRPr>
              </a:p>
            </p:txBody>
          </p:sp>
          <p:sp>
            <p:nvSpPr>
              <p:cNvPr id="3144" name="Freeform 56">
                <a:extLst>
                  <a:ext uri="{FF2B5EF4-FFF2-40B4-BE49-F238E27FC236}">
                    <a16:creationId xmlns:a16="http://schemas.microsoft.com/office/drawing/2014/main" id="{9B035BFB-9657-D345-8945-22028CE674AD}"/>
                  </a:ext>
                </a:extLst>
              </p:cNvPr>
              <p:cNvSpPr>
                <a:spLocks/>
              </p:cNvSpPr>
              <p:nvPr/>
            </p:nvSpPr>
            <p:spPr bwMode="auto">
              <a:xfrm>
                <a:off x="4901" y="3416"/>
                <a:ext cx="47" cy="48"/>
              </a:xfrm>
              <a:custGeom>
                <a:avLst/>
                <a:gdLst>
                  <a:gd name="T0" fmla="*/ 0 w 47"/>
                  <a:gd name="T1" fmla="*/ 0 h 48"/>
                  <a:gd name="T2" fmla="*/ 47 w 47"/>
                  <a:gd name="T3" fmla="*/ 23 h 48"/>
                  <a:gd name="T4" fmla="*/ 0 w 47"/>
                  <a:gd name="T5" fmla="*/ 48 h 48"/>
                  <a:gd name="T6" fmla="*/ 0 w 47"/>
                  <a:gd name="T7" fmla="*/ 0 h 4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7" h="48">
                    <a:moveTo>
                      <a:pt x="0" y="0"/>
                    </a:moveTo>
                    <a:lnTo>
                      <a:pt x="47" y="23"/>
                    </a:lnTo>
                    <a:lnTo>
                      <a:pt x="0" y="48"/>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2400">
                  <a:solidFill>
                    <a:srgbClr val="000000"/>
                  </a:solidFill>
                  <a:latin typeface="Arial" panose="020B0604020202020204" pitchFamily="34" charset="0"/>
                </a:endParaRPr>
              </a:p>
            </p:txBody>
          </p:sp>
        </p:grpSp>
        <p:grpSp>
          <p:nvGrpSpPr>
            <p:cNvPr id="3084" name="Group 57">
              <a:extLst>
                <a:ext uri="{FF2B5EF4-FFF2-40B4-BE49-F238E27FC236}">
                  <a16:creationId xmlns:a16="http://schemas.microsoft.com/office/drawing/2014/main" id="{D5E8501D-B25C-E44E-BCB6-9DF9D1D583C6}"/>
                </a:ext>
              </a:extLst>
            </p:cNvPr>
            <p:cNvGrpSpPr>
              <a:grpSpLocks/>
            </p:cNvGrpSpPr>
            <p:nvPr/>
          </p:nvGrpSpPr>
          <p:grpSpPr bwMode="auto">
            <a:xfrm>
              <a:off x="3160" y="1100"/>
              <a:ext cx="753" cy="641"/>
              <a:chOff x="3160" y="1100"/>
              <a:chExt cx="753" cy="641"/>
            </a:xfrm>
          </p:grpSpPr>
          <p:sp>
            <p:nvSpPr>
              <p:cNvPr id="3131" name="Rectangle 58">
                <a:extLst>
                  <a:ext uri="{FF2B5EF4-FFF2-40B4-BE49-F238E27FC236}">
                    <a16:creationId xmlns:a16="http://schemas.microsoft.com/office/drawing/2014/main" id="{61ED93AF-19B0-C54B-AE5C-03F83D961EE0}"/>
                  </a:ext>
                </a:extLst>
              </p:cNvPr>
              <p:cNvSpPr>
                <a:spLocks noChangeArrowheads="1"/>
              </p:cNvSpPr>
              <p:nvPr/>
            </p:nvSpPr>
            <p:spPr bwMode="auto">
              <a:xfrm>
                <a:off x="3160" y="1255"/>
                <a:ext cx="753" cy="486"/>
              </a:xfrm>
              <a:prstGeom prst="rect">
                <a:avLst/>
              </a:prstGeom>
              <a:solidFill>
                <a:srgbClr val="EFEFEF"/>
              </a:solidFill>
              <a:ln w="3175">
                <a:solidFill>
                  <a:srgbClr val="000000"/>
                </a:solidFill>
                <a:miter lim="800000"/>
                <a:headEnd/>
                <a:tailEnd/>
              </a:ln>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CN">
                  <a:solidFill>
                    <a:srgbClr val="000000"/>
                  </a:solidFill>
                </a:endParaRPr>
              </a:p>
            </p:txBody>
          </p:sp>
          <p:sp>
            <p:nvSpPr>
              <p:cNvPr id="3132" name="Rectangle 59">
                <a:extLst>
                  <a:ext uri="{FF2B5EF4-FFF2-40B4-BE49-F238E27FC236}">
                    <a16:creationId xmlns:a16="http://schemas.microsoft.com/office/drawing/2014/main" id="{BA6CEFF8-9C8E-6A46-B60C-992757ED0447}"/>
                  </a:ext>
                </a:extLst>
              </p:cNvPr>
              <p:cNvSpPr>
                <a:spLocks noChangeArrowheads="1"/>
              </p:cNvSpPr>
              <p:nvPr/>
            </p:nvSpPr>
            <p:spPr bwMode="auto">
              <a:xfrm>
                <a:off x="3390" y="1372"/>
                <a:ext cx="300"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0"/>
                  </a:spcBef>
                  <a:spcAft>
                    <a:spcPct val="0"/>
                  </a:spcAft>
                </a:pPr>
                <a:r>
                  <a:rPr lang="en-US" altLang="en-CN" sz="1200" b="1">
                    <a:solidFill>
                      <a:srgbClr val="0000A0"/>
                    </a:solidFill>
                  </a:rPr>
                  <a:t>Virtual</a:t>
                </a:r>
                <a:endParaRPr lang="en-US" altLang="en-CN" b="1">
                  <a:solidFill>
                    <a:srgbClr val="000000"/>
                  </a:solidFill>
                </a:endParaRPr>
              </a:p>
            </p:txBody>
          </p:sp>
          <p:sp>
            <p:nvSpPr>
              <p:cNvPr id="3133" name="Rectangle 60">
                <a:extLst>
                  <a:ext uri="{FF2B5EF4-FFF2-40B4-BE49-F238E27FC236}">
                    <a16:creationId xmlns:a16="http://schemas.microsoft.com/office/drawing/2014/main" id="{C5B41869-B245-C242-BB7D-9622E16D221F}"/>
                  </a:ext>
                </a:extLst>
              </p:cNvPr>
              <p:cNvSpPr>
                <a:spLocks noChangeArrowheads="1"/>
              </p:cNvSpPr>
              <p:nvPr/>
            </p:nvSpPr>
            <p:spPr bwMode="auto">
              <a:xfrm>
                <a:off x="3348" y="1503"/>
                <a:ext cx="388"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0"/>
                  </a:spcBef>
                  <a:spcAft>
                    <a:spcPct val="0"/>
                  </a:spcAft>
                </a:pPr>
                <a:r>
                  <a:rPr lang="en-US" altLang="en-CN" sz="1200" b="1">
                    <a:solidFill>
                      <a:srgbClr val="0000A0"/>
                    </a:solidFill>
                  </a:rPr>
                  <a:t>Machine</a:t>
                </a:r>
                <a:endParaRPr lang="en-US" altLang="en-CN" b="1">
                  <a:solidFill>
                    <a:srgbClr val="000000"/>
                  </a:solidFill>
                </a:endParaRPr>
              </a:p>
            </p:txBody>
          </p:sp>
          <p:sp>
            <p:nvSpPr>
              <p:cNvPr id="3134" name="Rectangle 61">
                <a:extLst>
                  <a:ext uri="{FF2B5EF4-FFF2-40B4-BE49-F238E27FC236}">
                    <a16:creationId xmlns:a16="http://schemas.microsoft.com/office/drawing/2014/main" id="{EE235413-64B9-8E47-BC13-381907C934BF}"/>
                  </a:ext>
                </a:extLst>
              </p:cNvPr>
              <p:cNvSpPr>
                <a:spLocks noChangeArrowheads="1"/>
              </p:cNvSpPr>
              <p:nvPr/>
            </p:nvSpPr>
            <p:spPr bwMode="auto">
              <a:xfrm>
                <a:off x="3160" y="1100"/>
                <a:ext cx="753" cy="155"/>
              </a:xfrm>
              <a:prstGeom prst="rect">
                <a:avLst/>
              </a:prstGeom>
              <a:solidFill>
                <a:srgbClr val="FFFFFF"/>
              </a:solidFill>
              <a:ln w="3175">
                <a:solidFill>
                  <a:srgbClr val="000000"/>
                </a:solidFill>
                <a:miter lim="800000"/>
                <a:headEnd/>
                <a:tailEnd/>
              </a:ln>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CN">
                  <a:solidFill>
                    <a:srgbClr val="000000"/>
                  </a:solidFill>
                </a:endParaRPr>
              </a:p>
            </p:txBody>
          </p:sp>
          <p:sp>
            <p:nvSpPr>
              <p:cNvPr id="3135" name="Rectangle 62">
                <a:extLst>
                  <a:ext uri="{FF2B5EF4-FFF2-40B4-BE49-F238E27FC236}">
                    <a16:creationId xmlns:a16="http://schemas.microsoft.com/office/drawing/2014/main" id="{F1C838B5-3B11-364B-ABDB-20ED4C58CDD6}"/>
                  </a:ext>
                </a:extLst>
              </p:cNvPr>
              <p:cNvSpPr>
                <a:spLocks noChangeArrowheads="1"/>
              </p:cNvSpPr>
              <p:nvPr/>
            </p:nvSpPr>
            <p:spPr bwMode="auto">
              <a:xfrm>
                <a:off x="3220" y="1126"/>
                <a:ext cx="616"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0"/>
                  </a:spcBef>
                  <a:spcAft>
                    <a:spcPct val="0"/>
                  </a:spcAft>
                </a:pPr>
                <a:r>
                  <a:rPr lang="en-US" altLang="en-CN" sz="1000">
                    <a:solidFill>
                      <a:srgbClr val="000000"/>
                    </a:solidFill>
                  </a:rPr>
                  <a:t>abstract interface</a:t>
                </a:r>
                <a:endParaRPr lang="en-US" altLang="en-CN" b="1">
                  <a:solidFill>
                    <a:srgbClr val="000000"/>
                  </a:solidFill>
                </a:endParaRPr>
              </a:p>
            </p:txBody>
          </p:sp>
        </p:grpSp>
        <p:grpSp>
          <p:nvGrpSpPr>
            <p:cNvPr id="3085" name="Group 63">
              <a:extLst>
                <a:ext uri="{FF2B5EF4-FFF2-40B4-BE49-F238E27FC236}">
                  <a16:creationId xmlns:a16="http://schemas.microsoft.com/office/drawing/2014/main" id="{33BFD885-208B-4943-9422-BCE39E396D02}"/>
                </a:ext>
              </a:extLst>
            </p:cNvPr>
            <p:cNvGrpSpPr>
              <a:grpSpLocks/>
            </p:cNvGrpSpPr>
            <p:nvPr/>
          </p:nvGrpSpPr>
          <p:grpSpPr bwMode="auto">
            <a:xfrm>
              <a:off x="3893" y="660"/>
              <a:ext cx="1582" cy="1402"/>
              <a:chOff x="3893" y="660"/>
              <a:chExt cx="1582" cy="1402"/>
            </a:xfrm>
          </p:grpSpPr>
          <p:grpSp>
            <p:nvGrpSpPr>
              <p:cNvPr id="3121" name="Group 64">
                <a:extLst>
                  <a:ext uri="{FF2B5EF4-FFF2-40B4-BE49-F238E27FC236}">
                    <a16:creationId xmlns:a16="http://schemas.microsoft.com/office/drawing/2014/main" id="{4962CAB1-F5F8-5242-8123-EEE879748B07}"/>
                  </a:ext>
                </a:extLst>
              </p:cNvPr>
              <p:cNvGrpSpPr>
                <a:grpSpLocks/>
              </p:cNvGrpSpPr>
              <p:nvPr/>
            </p:nvGrpSpPr>
            <p:grpSpPr bwMode="auto">
              <a:xfrm>
                <a:off x="3893" y="660"/>
                <a:ext cx="810" cy="401"/>
                <a:chOff x="3893" y="660"/>
                <a:chExt cx="810" cy="401"/>
              </a:xfrm>
            </p:grpSpPr>
            <p:sp>
              <p:nvSpPr>
                <p:cNvPr id="3128" name="Rectangle 65">
                  <a:extLst>
                    <a:ext uri="{FF2B5EF4-FFF2-40B4-BE49-F238E27FC236}">
                      <a16:creationId xmlns:a16="http://schemas.microsoft.com/office/drawing/2014/main" id="{3046FE9D-37C4-7342-B11B-58736DE29EC5}"/>
                    </a:ext>
                  </a:extLst>
                </p:cNvPr>
                <p:cNvSpPr>
                  <a:spLocks noChangeArrowheads="1"/>
                </p:cNvSpPr>
                <p:nvPr/>
              </p:nvSpPr>
              <p:spPr bwMode="auto">
                <a:xfrm>
                  <a:off x="3893" y="660"/>
                  <a:ext cx="810" cy="40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CN">
                    <a:solidFill>
                      <a:srgbClr val="000000"/>
                    </a:solidFill>
                  </a:endParaRPr>
                </a:p>
              </p:txBody>
            </p:sp>
            <p:sp>
              <p:nvSpPr>
                <p:cNvPr id="3129" name="Rectangle 66">
                  <a:extLst>
                    <a:ext uri="{FF2B5EF4-FFF2-40B4-BE49-F238E27FC236}">
                      <a16:creationId xmlns:a16="http://schemas.microsoft.com/office/drawing/2014/main" id="{30174BBF-8EC9-E04C-BD02-D7650B5DBBDB}"/>
                    </a:ext>
                  </a:extLst>
                </p:cNvPr>
                <p:cNvSpPr>
                  <a:spLocks noChangeArrowheads="1"/>
                </p:cNvSpPr>
                <p:nvPr/>
              </p:nvSpPr>
              <p:spPr bwMode="auto">
                <a:xfrm>
                  <a:off x="4056" y="713"/>
                  <a:ext cx="507"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0"/>
                    </a:spcBef>
                    <a:spcAft>
                      <a:spcPct val="0"/>
                    </a:spcAft>
                  </a:pPr>
                  <a:r>
                    <a:rPr lang="en-US" altLang="en-CN" sz="1500" b="1">
                      <a:solidFill>
                        <a:srgbClr val="990000"/>
                      </a:solidFill>
                    </a:rPr>
                    <a:t>Software</a:t>
                  </a:r>
                  <a:endParaRPr lang="en-US" altLang="en-CN" b="1">
                    <a:solidFill>
                      <a:srgbClr val="990000"/>
                    </a:solidFill>
                  </a:endParaRPr>
                </a:p>
              </p:txBody>
            </p:sp>
            <p:sp>
              <p:nvSpPr>
                <p:cNvPr id="3130" name="Rectangle 67">
                  <a:extLst>
                    <a:ext uri="{FF2B5EF4-FFF2-40B4-BE49-F238E27FC236}">
                      <a16:creationId xmlns:a16="http://schemas.microsoft.com/office/drawing/2014/main" id="{E94B00A2-CE0F-3E43-80FF-8C6A3BC2CA9B}"/>
                    </a:ext>
                  </a:extLst>
                </p:cNvPr>
                <p:cNvSpPr>
                  <a:spLocks noChangeArrowheads="1"/>
                </p:cNvSpPr>
                <p:nvPr/>
              </p:nvSpPr>
              <p:spPr bwMode="auto">
                <a:xfrm>
                  <a:off x="4045" y="861"/>
                  <a:ext cx="541"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0"/>
                    </a:spcBef>
                    <a:spcAft>
                      <a:spcPct val="0"/>
                    </a:spcAft>
                  </a:pPr>
                  <a:r>
                    <a:rPr lang="en-US" altLang="en-CN" sz="1500" b="1">
                      <a:solidFill>
                        <a:srgbClr val="990000"/>
                      </a:solidFill>
                    </a:rPr>
                    <a:t>hierarchy</a:t>
                  </a:r>
                  <a:endParaRPr lang="en-US" altLang="en-CN" b="1">
                    <a:solidFill>
                      <a:srgbClr val="990000"/>
                    </a:solidFill>
                  </a:endParaRPr>
                </a:p>
              </p:txBody>
            </p:sp>
          </p:grpSp>
          <p:grpSp>
            <p:nvGrpSpPr>
              <p:cNvPr id="3122" name="Group 68">
                <a:extLst>
                  <a:ext uri="{FF2B5EF4-FFF2-40B4-BE49-F238E27FC236}">
                    <a16:creationId xmlns:a16="http://schemas.microsoft.com/office/drawing/2014/main" id="{30B23AF7-7412-974E-9878-4003208F21ED}"/>
                  </a:ext>
                </a:extLst>
              </p:cNvPr>
              <p:cNvGrpSpPr>
                <a:grpSpLocks/>
              </p:cNvGrpSpPr>
              <p:nvPr/>
            </p:nvGrpSpPr>
            <p:grpSpPr bwMode="auto">
              <a:xfrm>
                <a:off x="4723" y="1421"/>
                <a:ext cx="752" cy="641"/>
                <a:chOff x="4723" y="1421"/>
                <a:chExt cx="752" cy="641"/>
              </a:xfrm>
            </p:grpSpPr>
            <p:sp>
              <p:nvSpPr>
                <p:cNvPr id="3123" name="Rectangle 69">
                  <a:extLst>
                    <a:ext uri="{FF2B5EF4-FFF2-40B4-BE49-F238E27FC236}">
                      <a16:creationId xmlns:a16="http://schemas.microsoft.com/office/drawing/2014/main" id="{F10DFD6F-48E9-044C-BBC5-081F358352AB}"/>
                    </a:ext>
                  </a:extLst>
                </p:cNvPr>
                <p:cNvSpPr>
                  <a:spLocks noChangeArrowheads="1"/>
                </p:cNvSpPr>
                <p:nvPr/>
              </p:nvSpPr>
              <p:spPr bwMode="auto">
                <a:xfrm>
                  <a:off x="4723" y="1575"/>
                  <a:ext cx="752" cy="487"/>
                </a:xfrm>
                <a:prstGeom prst="rect">
                  <a:avLst/>
                </a:prstGeom>
                <a:solidFill>
                  <a:srgbClr val="EFEFEF"/>
                </a:solidFill>
                <a:ln w="3175">
                  <a:solidFill>
                    <a:srgbClr val="000000"/>
                  </a:solidFill>
                  <a:miter lim="800000"/>
                  <a:headEnd/>
                  <a:tailEnd/>
                </a:ln>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CN">
                    <a:solidFill>
                      <a:srgbClr val="000000"/>
                    </a:solidFill>
                  </a:endParaRPr>
                </a:p>
              </p:txBody>
            </p:sp>
            <p:sp>
              <p:nvSpPr>
                <p:cNvPr id="3124" name="Rectangle 70">
                  <a:extLst>
                    <a:ext uri="{FF2B5EF4-FFF2-40B4-BE49-F238E27FC236}">
                      <a16:creationId xmlns:a16="http://schemas.microsoft.com/office/drawing/2014/main" id="{075104E6-A34D-0644-AFDC-EF79BDEB5A0D}"/>
                    </a:ext>
                  </a:extLst>
                </p:cNvPr>
                <p:cNvSpPr>
                  <a:spLocks noChangeArrowheads="1"/>
                </p:cNvSpPr>
                <p:nvPr/>
              </p:nvSpPr>
              <p:spPr bwMode="auto">
                <a:xfrm>
                  <a:off x="4879" y="1692"/>
                  <a:ext cx="456"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0"/>
                    </a:spcBef>
                    <a:spcAft>
                      <a:spcPct val="0"/>
                    </a:spcAft>
                  </a:pPr>
                  <a:r>
                    <a:rPr lang="en-US" altLang="en-CN" sz="1200" b="1">
                      <a:solidFill>
                        <a:srgbClr val="0000A0"/>
                      </a:solidFill>
                    </a:rPr>
                    <a:t>Assembly</a:t>
                  </a:r>
                  <a:endParaRPr lang="en-US" altLang="en-CN" b="1">
                    <a:solidFill>
                      <a:srgbClr val="000000"/>
                    </a:solidFill>
                  </a:endParaRPr>
                </a:p>
              </p:txBody>
            </p:sp>
            <p:sp>
              <p:nvSpPr>
                <p:cNvPr id="3125" name="Rectangle 71">
                  <a:extLst>
                    <a:ext uri="{FF2B5EF4-FFF2-40B4-BE49-F238E27FC236}">
                      <a16:creationId xmlns:a16="http://schemas.microsoft.com/office/drawing/2014/main" id="{03470429-3901-8447-9B78-C0CB3CC42378}"/>
                    </a:ext>
                  </a:extLst>
                </p:cNvPr>
                <p:cNvSpPr>
                  <a:spLocks noChangeArrowheads="1"/>
                </p:cNvSpPr>
                <p:nvPr/>
              </p:nvSpPr>
              <p:spPr bwMode="auto">
                <a:xfrm>
                  <a:off x="4878" y="1824"/>
                  <a:ext cx="458"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0"/>
                    </a:spcBef>
                    <a:spcAft>
                      <a:spcPct val="0"/>
                    </a:spcAft>
                  </a:pPr>
                  <a:r>
                    <a:rPr lang="en-US" altLang="en-CN" sz="1200" b="1">
                      <a:solidFill>
                        <a:srgbClr val="0000A0"/>
                      </a:solidFill>
                    </a:rPr>
                    <a:t>Language</a:t>
                  </a:r>
                  <a:endParaRPr lang="en-US" altLang="en-CN" b="1">
                    <a:solidFill>
                      <a:srgbClr val="000000"/>
                    </a:solidFill>
                  </a:endParaRPr>
                </a:p>
              </p:txBody>
            </p:sp>
            <p:sp>
              <p:nvSpPr>
                <p:cNvPr id="3126" name="Rectangle 72">
                  <a:extLst>
                    <a:ext uri="{FF2B5EF4-FFF2-40B4-BE49-F238E27FC236}">
                      <a16:creationId xmlns:a16="http://schemas.microsoft.com/office/drawing/2014/main" id="{43AA7FDE-8FB5-2E47-8501-5B13769CA70E}"/>
                    </a:ext>
                  </a:extLst>
                </p:cNvPr>
                <p:cNvSpPr>
                  <a:spLocks noChangeArrowheads="1"/>
                </p:cNvSpPr>
                <p:nvPr/>
              </p:nvSpPr>
              <p:spPr bwMode="auto">
                <a:xfrm>
                  <a:off x="4723" y="1421"/>
                  <a:ext cx="752" cy="154"/>
                </a:xfrm>
                <a:prstGeom prst="rect">
                  <a:avLst/>
                </a:prstGeom>
                <a:solidFill>
                  <a:srgbClr val="FFFFFF"/>
                </a:solidFill>
                <a:ln w="3175">
                  <a:solidFill>
                    <a:srgbClr val="000000"/>
                  </a:solidFill>
                  <a:miter lim="800000"/>
                  <a:headEnd/>
                  <a:tailEnd/>
                </a:ln>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CN">
                    <a:solidFill>
                      <a:srgbClr val="000000"/>
                    </a:solidFill>
                  </a:endParaRPr>
                </a:p>
              </p:txBody>
            </p:sp>
            <p:sp>
              <p:nvSpPr>
                <p:cNvPr id="3127" name="Rectangle 73">
                  <a:extLst>
                    <a:ext uri="{FF2B5EF4-FFF2-40B4-BE49-F238E27FC236}">
                      <a16:creationId xmlns:a16="http://schemas.microsoft.com/office/drawing/2014/main" id="{9FB33D8B-20DA-EA45-874F-E64DB319BC93}"/>
                    </a:ext>
                  </a:extLst>
                </p:cNvPr>
                <p:cNvSpPr>
                  <a:spLocks noChangeArrowheads="1"/>
                </p:cNvSpPr>
                <p:nvPr/>
              </p:nvSpPr>
              <p:spPr bwMode="auto">
                <a:xfrm>
                  <a:off x="4783" y="1447"/>
                  <a:ext cx="616"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0"/>
                    </a:spcBef>
                    <a:spcAft>
                      <a:spcPct val="0"/>
                    </a:spcAft>
                  </a:pPr>
                  <a:r>
                    <a:rPr lang="en-US" altLang="en-CN" sz="1000">
                      <a:solidFill>
                        <a:srgbClr val="000000"/>
                      </a:solidFill>
                    </a:rPr>
                    <a:t>abstract interface</a:t>
                  </a:r>
                  <a:endParaRPr lang="en-US" altLang="en-CN" b="1">
                    <a:solidFill>
                      <a:srgbClr val="000000"/>
                    </a:solidFill>
                  </a:endParaRPr>
                </a:p>
              </p:txBody>
            </p:sp>
          </p:grpSp>
        </p:grpSp>
        <p:grpSp>
          <p:nvGrpSpPr>
            <p:cNvPr id="3086" name="Group 74">
              <a:extLst>
                <a:ext uri="{FF2B5EF4-FFF2-40B4-BE49-F238E27FC236}">
                  <a16:creationId xmlns:a16="http://schemas.microsoft.com/office/drawing/2014/main" id="{92FC774B-0D5C-D342-8A9A-7C0E61D39F91}"/>
                </a:ext>
              </a:extLst>
            </p:cNvPr>
            <p:cNvGrpSpPr>
              <a:grpSpLocks/>
            </p:cNvGrpSpPr>
            <p:nvPr/>
          </p:nvGrpSpPr>
          <p:grpSpPr bwMode="auto">
            <a:xfrm>
              <a:off x="480" y="2400"/>
              <a:ext cx="1272" cy="1271"/>
              <a:chOff x="480" y="2400"/>
              <a:chExt cx="1272" cy="1271"/>
            </a:xfrm>
          </p:grpSpPr>
          <p:grpSp>
            <p:nvGrpSpPr>
              <p:cNvPr id="3111" name="Group 75">
                <a:extLst>
                  <a:ext uri="{FF2B5EF4-FFF2-40B4-BE49-F238E27FC236}">
                    <a16:creationId xmlns:a16="http://schemas.microsoft.com/office/drawing/2014/main" id="{2D686DBC-8B0B-474F-BF69-9B57035F7505}"/>
                  </a:ext>
                </a:extLst>
              </p:cNvPr>
              <p:cNvGrpSpPr>
                <a:grpSpLocks/>
              </p:cNvGrpSpPr>
              <p:nvPr/>
            </p:nvGrpSpPr>
            <p:grpSpPr bwMode="auto">
              <a:xfrm>
                <a:off x="942" y="3294"/>
                <a:ext cx="810" cy="377"/>
                <a:chOff x="942" y="3294"/>
                <a:chExt cx="810" cy="377"/>
              </a:xfrm>
            </p:grpSpPr>
            <p:sp>
              <p:nvSpPr>
                <p:cNvPr id="3118" name="Rectangle 76">
                  <a:extLst>
                    <a:ext uri="{FF2B5EF4-FFF2-40B4-BE49-F238E27FC236}">
                      <a16:creationId xmlns:a16="http://schemas.microsoft.com/office/drawing/2014/main" id="{DC24A1B4-0FB8-144E-B8C6-458EBD0B458B}"/>
                    </a:ext>
                  </a:extLst>
                </p:cNvPr>
                <p:cNvSpPr>
                  <a:spLocks noChangeArrowheads="1"/>
                </p:cNvSpPr>
                <p:nvPr/>
              </p:nvSpPr>
              <p:spPr bwMode="auto">
                <a:xfrm>
                  <a:off x="942" y="3294"/>
                  <a:ext cx="810" cy="37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CN">
                    <a:solidFill>
                      <a:srgbClr val="000000"/>
                    </a:solidFill>
                  </a:endParaRPr>
                </a:p>
              </p:txBody>
            </p:sp>
            <p:sp>
              <p:nvSpPr>
                <p:cNvPr id="3119" name="Rectangle 77">
                  <a:extLst>
                    <a:ext uri="{FF2B5EF4-FFF2-40B4-BE49-F238E27FC236}">
                      <a16:creationId xmlns:a16="http://schemas.microsoft.com/office/drawing/2014/main" id="{DEADA4F7-21BB-0642-B3FB-29D87165C845}"/>
                    </a:ext>
                  </a:extLst>
                </p:cNvPr>
                <p:cNvSpPr>
                  <a:spLocks noChangeArrowheads="1"/>
                </p:cNvSpPr>
                <p:nvPr/>
              </p:nvSpPr>
              <p:spPr bwMode="auto">
                <a:xfrm>
                  <a:off x="1083" y="3336"/>
                  <a:ext cx="548"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0"/>
                    </a:spcBef>
                    <a:spcAft>
                      <a:spcPct val="0"/>
                    </a:spcAft>
                  </a:pPr>
                  <a:r>
                    <a:rPr lang="en-US" altLang="en-CN" sz="1500" b="1">
                      <a:solidFill>
                        <a:srgbClr val="990000"/>
                      </a:solidFill>
                    </a:rPr>
                    <a:t>Hardware</a:t>
                  </a:r>
                  <a:endParaRPr lang="en-US" altLang="en-CN" b="1">
                    <a:solidFill>
                      <a:srgbClr val="990000"/>
                    </a:solidFill>
                  </a:endParaRPr>
                </a:p>
              </p:txBody>
            </p:sp>
            <p:sp>
              <p:nvSpPr>
                <p:cNvPr id="3120" name="Rectangle 78">
                  <a:extLst>
                    <a:ext uri="{FF2B5EF4-FFF2-40B4-BE49-F238E27FC236}">
                      <a16:creationId xmlns:a16="http://schemas.microsoft.com/office/drawing/2014/main" id="{7541639A-642F-5740-B324-5C64699B3969}"/>
                    </a:ext>
                  </a:extLst>
                </p:cNvPr>
                <p:cNvSpPr>
                  <a:spLocks noChangeArrowheads="1"/>
                </p:cNvSpPr>
                <p:nvPr/>
              </p:nvSpPr>
              <p:spPr bwMode="auto">
                <a:xfrm>
                  <a:off x="1094" y="3484"/>
                  <a:ext cx="541"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0"/>
                    </a:spcBef>
                    <a:spcAft>
                      <a:spcPct val="0"/>
                    </a:spcAft>
                  </a:pPr>
                  <a:r>
                    <a:rPr lang="en-US" altLang="en-CN" sz="1500" b="1">
                      <a:solidFill>
                        <a:srgbClr val="990000"/>
                      </a:solidFill>
                    </a:rPr>
                    <a:t>hierarchy</a:t>
                  </a:r>
                  <a:endParaRPr lang="en-US" altLang="en-CN" b="1">
                    <a:solidFill>
                      <a:srgbClr val="990000"/>
                    </a:solidFill>
                  </a:endParaRPr>
                </a:p>
              </p:txBody>
            </p:sp>
          </p:grpSp>
          <p:grpSp>
            <p:nvGrpSpPr>
              <p:cNvPr id="3112" name="Group 79">
                <a:extLst>
                  <a:ext uri="{FF2B5EF4-FFF2-40B4-BE49-F238E27FC236}">
                    <a16:creationId xmlns:a16="http://schemas.microsoft.com/office/drawing/2014/main" id="{5F1A3455-9160-5845-8137-D041B30862BD}"/>
                  </a:ext>
                </a:extLst>
              </p:cNvPr>
              <p:cNvGrpSpPr>
                <a:grpSpLocks/>
              </p:cNvGrpSpPr>
              <p:nvPr/>
            </p:nvGrpSpPr>
            <p:grpSpPr bwMode="auto">
              <a:xfrm>
                <a:off x="480" y="2400"/>
                <a:ext cx="753" cy="641"/>
                <a:chOff x="480" y="2400"/>
                <a:chExt cx="753" cy="641"/>
              </a:xfrm>
            </p:grpSpPr>
            <p:sp>
              <p:nvSpPr>
                <p:cNvPr id="3113" name="Rectangle 80">
                  <a:extLst>
                    <a:ext uri="{FF2B5EF4-FFF2-40B4-BE49-F238E27FC236}">
                      <a16:creationId xmlns:a16="http://schemas.microsoft.com/office/drawing/2014/main" id="{0A7DB69E-1249-3440-AB9C-25D635DE8D57}"/>
                    </a:ext>
                  </a:extLst>
                </p:cNvPr>
                <p:cNvSpPr>
                  <a:spLocks noChangeArrowheads="1"/>
                </p:cNvSpPr>
                <p:nvPr/>
              </p:nvSpPr>
              <p:spPr bwMode="auto">
                <a:xfrm>
                  <a:off x="480" y="2556"/>
                  <a:ext cx="753" cy="485"/>
                </a:xfrm>
                <a:prstGeom prst="rect">
                  <a:avLst/>
                </a:prstGeom>
                <a:solidFill>
                  <a:srgbClr val="EFEFEF"/>
                </a:solidFill>
                <a:ln w="3175">
                  <a:solidFill>
                    <a:srgbClr val="000000"/>
                  </a:solidFill>
                  <a:miter lim="800000"/>
                  <a:headEnd/>
                  <a:tailEnd/>
                </a:ln>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CN">
                    <a:solidFill>
                      <a:srgbClr val="000000"/>
                    </a:solidFill>
                  </a:endParaRPr>
                </a:p>
              </p:txBody>
            </p:sp>
            <p:sp>
              <p:nvSpPr>
                <p:cNvPr id="3114" name="Rectangle 81">
                  <a:extLst>
                    <a:ext uri="{FF2B5EF4-FFF2-40B4-BE49-F238E27FC236}">
                      <a16:creationId xmlns:a16="http://schemas.microsoft.com/office/drawing/2014/main" id="{8C4E431B-7811-6244-86AE-0797876316B6}"/>
                    </a:ext>
                  </a:extLst>
                </p:cNvPr>
                <p:cNvSpPr>
                  <a:spLocks noChangeArrowheads="1"/>
                </p:cNvSpPr>
                <p:nvPr/>
              </p:nvSpPr>
              <p:spPr bwMode="auto">
                <a:xfrm>
                  <a:off x="668" y="2672"/>
                  <a:ext cx="388"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0"/>
                    </a:spcBef>
                    <a:spcAft>
                      <a:spcPct val="0"/>
                    </a:spcAft>
                  </a:pPr>
                  <a:r>
                    <a:rPr lang="en-US" altLang="en-CN" sz="1200" b="1">
                      <a:solidFill>
                        <a:srgbClr val="0000A0"/>
                      </a:solidFill>
                    </a:rPr>
                    <a:t>Machine</a:t>
                  </a:r>
                  <a:endParaRPr lang="en-US" altLang="en-CN" b="1">
                    <a:solidFill>
                      <a:srgbClr val="000000"/>
                    </a:solidFill>
                  </a:endParaRPr>
                </a:p>
              </p:txBody>
            </p:sp>
            <p:sp>
              <p:nvSpPr>
                <p:cNvPr id="3115" name="Rectangle 82">
                  <a:extLst>
                    <a:ext uri="{FF2B5EF4-FFF2-40B4-BE49-F238E27FC236}">
                      <a16:creationId xmlns:a16="http://schemas.microsoft.com/office/drawing/2014/main" id="{E4D06246-FABC-244E-A01B-D86C71E62A26}"/>
                    </a:ext>
                  </a:extLst>
                </p:cNvPr>
                <p:cNvSpPr>
                  <a:spLocks noChangeArrowheads="1"/>
                </p:cNvSpPr>
                <p:nvPr/>
              </p:nvSpPr>
              <p:spPr bwMode="auto">
                <a:xfrm>
                  <a:off x="635" y="2803"/>
                  <a:ext cx="458"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0"/>
                    </a:spcBef>
                    <a:spcAft>
                      <a:spcPct val="0"/>
                    </a:spcAft>
                  </a:pPr>
                  <a:r>
                    <a:rPr lang="en-US" altLang="en-CN" sz="1200" b="1">
                      <a:solidFill>
                        <a:srgbClr val="0000A0"/>
                      </a:solidFill>
                    </a:rPr>
                    <a:t>Language</a:t>
                  </a:r>
                  <a:endParaRPr lang="en-US" altLang="en-CN" b="1">
                    <a:solidFill>
                      <a:srgbClr val="000000"/>
                    </a:solidFill>
                  </a:endParaRPr>
                </a:p>
              </p:txBody>
            </p:sp>
            <p:sp>
              <p:nvSpPr>
                <p:cNvPr id="3116" name="Rectangle 83">
                  <a:extLst>
                    <a:ext uri="{FF2B5EF4-FFF2-40B4-BE49-F238E27FC236}">
                      <a16:creationId xmlns:a16="http://schemas.microsoft.com/office/drawing/2014/main" id="{AEA2D0C1-A99B-F444-A49A-AF5747824FD0}"/>
                    </a:ext>
                  </a:extLst>
                </p:cNvPr>
                <p:cNvSpPr>
                  <a:spLocks noChangeArrowheads="1"/>
                </p:cNvSpPr>
                <p:nvPr/>
              </p:nvSpPr>
              <p:spPr bwMode="auto">
                <a:xfrm>
                  <a:off x="480" y="2400"/>
                  <a:ext cx="753" cy="156"/>
                </a:xfrm>
                <a:prstGeom prst="rect">
                  <a:avLst/>
                </a:prstGeom>
                <a:solidFill>
                  <a:srgbClr val="FFFFFF"/>
                </a:solidFill>
                <a:ln w="3175">
                  <a:solidFill>
                    <a:srgbClr val="000000"/>
                  </a:solidFill>
                  <a:miter lim="800000"/>
                  <a:headEnd/>
                  <a:tailEnd/>
                </a:ln>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CN">
                    <a:solidFill>
                      <a:srgbClr val="000000"/>
                    </a:solidFill>
                  </a:endParaRPr>
                </a:p>
              </p:txBody>
            </p:sp>
            <p:sp>
              <p:nvSpPr>
                <p:cNvPr id="3117" name="Rectangle 84">
                  <a:extLst>
                    <a:ext uri="{FF2B5EF4-FFF2-40B4-BE49-F238E27FC236}">
                      <a16:creationId xmlns:a16="http://schemas.microsoft.com/office/drawing/2014/main" id="{7912EACF-CC36-3D48-8DD3-C808AD4AB147}"/>
                    </a:ext>
                  </a:extLst>
                </p:cNvPr>
                <p:cNvSpPr>
                  <a:spLocks noChangeArrowheads="1"/>
                </p:cNvSpPr>
                <p:nvPr/>
              </p:nvSpPr>
              <p:spPr bwMode="auto">
                <a:xfrm>
                  <a:off x="541" y="2428"/>
                  <a:ext cx="616"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0"/>
                    </a:spcBef>
                    <a:spcAft>
                      <a:spcPct val="0"/>
                    </a:spcAft>
                  </a:pPr>
                  <a:r>
                    <a:rPr lang="en-US" altLang="en-CN" sz="1000">
                      <a:solidFill>
                        <a:srgbClr val="000000"/>
                      </a:solidFill>
                    </a:rPr>
                    <a:t>abstract interface</a:t>
                  </a:r>
                  <a:endParaRPr lang="en-US" altLang="en-CN" b="1">
                    <a:solidFill>
                      <a:srgbClr val="000000"/>
                    </a:solidFill>
                  </a:endParaRPr>
                </a:p>
              </p:txBody>
            </p:sp>
          </p:grpSp>
        </p:grpSp>
        <p:grpSp>
          <p:nvGrpSpPr>
            <p:cNvPr id="3087" name="Group 85">
              <a:extLst>
                <a:ext uri="{FF2B5EF4-FFF2-40B4-BE49-F238E27FC236}">
                  <a16:creationId xmlns:a16="http://schemas.microsoft.com/office/drawing/2014/main" id="{F21D9542-C2A6-0143-A6EB-33430720CC57}"/>
                </a:ext>
              </a:extLst>
            </p:cNvPr>
            <p:cNvGrpSpPr>
              <a:grpSpLocks/>
            </p:cNvGrpSpPr>
            <p:nvPr/>
          </p:nvGrpSpPr>
          <p:grpSpPr bwMode="auto">
            <a:xfrm>
              <a:off x="1984" y="2721"/>
              <a:ext cx="751" cy="641"/>
              <a:chOff x="1984" y="2721"/>
              <a:chExt cx="751" cy="641"/>
            </a:xfrm>
          </p:grpSpPr>
          <p:sp>
            <p:nvSpPr>
              <p:cNvPr id="3106" name="Rectangle 86">
                <a:extLst>
                  <a:ext uri="{FF2B5EF4-FFF2-40B4-BE49-F238E27FC236}">
                    <a16:creationId xmlns:a16="http://schemas.microsoft.com/office/drawing/2014/main" id="{84ADE97B-7D4E-D840-A278-FDD11970FA97}"/>
                  </a:ext>
                </a:extLst>
              </p:cNvPr>
              <p:cNvSpPr>
                <a:spLocks noChangeArrowheads="1"/>
              </p:cNvSpPr>
              <p:nvPr/>
            </p:nvSpPr>
            <p:spPr bwMode="auto">
              <a:xfrm>
                <a:off x="1984" y="2877"/>
                <a:ext cx="751" cy="485"/>
              </a:xfrm>
              <a:prstGeom prst="rect">
                <a:avLst/>
              </a:prstGeom>
              <a:solidFill>
                <a:srgbClr val="EFEFEF"/>
              </a:solidFill>
              <a:ln w="3175">
                <a:solidFill>
                  <a:srgbClr val="000000"/>
                </a:solidFill>
                <a:miter lim="800000"/>
                <a:headEnd/>
                <a:tailEnd/>
              </a:ln>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CN">
                  <a:solidFill>
                    <a:srgbClr val="000000"/>
                  </a:solidFill>
                </a:endParaRPr>
              </a:p>
            </p:txBody>
          </p:sp>
          <p:sp>
            <p:nvSpPr>
              <p:cNvPr id="3107" name="Rectangle 87">
                <a:extLst>
                  <a:ext uri="{FF2B5EF4-FFF2-40B4-BE49-F238E27FC236}">
                    <a16:creationId xmlns:a16="http://schemas.microsoft.com/office/drawing/2014/main" id="{A598FDBD-EB2E-3C47-A17E-4B557C031479}"/>
                  </a:ext>
                </a:extLst>
              </p:cNvPr>
              <p:cNvSpPr>
                <a:spLocks noChangeArrowheads="1"/>
              </p:cNvSpPr>
              <p:nvPr/>
            </p:nvSpPr>
            <p:spPr bwMode="auto">
              <a:xfrm>
                <a:off x="2144" y="2992"/>
                <a:ext cx="440"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0"/>
                  </a:spcBef>
                  <a:spcAft>
                    <a:spcPct val="0"/>
                  </a:spcAft>
                </a:pPr>
                <a:r>
                  <a:rPr lang="en-US" altLang="en-CN" sz="1200" b="1">
                    <a:solidFill>
                      <a:srgbClr val="0000A0"/>
                    </a:solidFill>
                  </a:rPr>
                  <a:t>Hardware</a:t>
                </a:r>
                <a:endParaRPr lang="en-US" altLang="en-CN" b="1">
                  <a:solidFill>
                    <a:srgbClr val="000000"/>
                  </a:solidFill>
                </a:endParaRPr>
              </a:p>
            </p:txBody>
          </p:sp>
          <p:sp>
            <p:nvSpPr>
              <p:cNvPr id="3108" name="Rectangle 88">
                <a:extLst>
                  <a:ext uri="{FF2B5EF4-FFF2-40B4-BE49-F238E27FC236}">
                    <a16:creationId xmlns:a16="http://schemas.microsoft.com/office/drawing/2014/main" id="{97A07A68-E9C9-1B40-A998-4238EC9948E8}"/>
                  </a:ext>
                </a:extLst>
              </p:cNvPr>
              <p:cNvSpPr>
                <a:spLocks noChangeArrowheads="1"/>
              </p:cNvSpPr>
              <p:nvPr/>
            </p:nvSpPr>
            <p:spPr bwMode="auto">
              <a:xfrm>
                <a:off x="2169" y="3124"/>
                <a:ext cx="393"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0"/>
                  </a:spcBef>
                  <a:spcAft>
                    <a:spcPct val="0"/>
                  </a:spcAft>
                </a:pPr>
                <a:r>
                  <a:rPr lang="en-US" altLang="en-CN" sz="1200" b="1">
                    <a:solidFill>
                      <a:srgbClr val="0000A0"/>
                    </a:solidFill>
                  </a:rPr>
                  <a:t>Platform</a:t>
                </a:r>
                <a:endParaRPr lang="en-US" altLang="en-CN" b="1">
                  <a:solidFill>
                    <a:srgbClr val="000000"/>
                  </a:solidFill>
                </a:endParaRPr>
              </a:p>
            </p:txBody>
          </p:sp>
          <p:sp>
            <p:nvSpPr>
              <p:cNvPr id="3109" name="Rectangle 89">
                <a:extLst>
                  <a:ext uri="{FF2B5EF4-FFF2-40B4-BE49-F238E27FC236}">
                    <a16:creationId xmlns:a16="http://schemas.microsoft.com/office/drawing/2014/main" id="{8E4339E8-4E62-F04F-9EF7-7E2591ED5227}"/>
                  </a:ext>
                </a:extLst>
              </p:cNvPr>
              <p:cNvSpPr>
                <a:spLocks noChangeArrowheads="1"/>
              </p:cNvSpPr>
              <p:nvPr/>
            </p:nvSpPr>
            <p:spPr bwMode="auto">
              <a:xfrm>
                <a:off x="1984" y="2721"/>
                <a:ext cx="751" cy="156"/>
              </a:xfrm>
              <a:prstGeom prst="rect">
                <a:avLst/>
              </a:prstGeom>
              <a:solidFill>
                <a:srgbClr val="FFFFFF"/>
              </a:solidFill>
              <a:ln w="3175">
                <a:solidFill>
                  <a:srgbClr val="000000"/>
                </a:solidFill>
                <a:miter lim="800000"/>
                <a:headEnd/>
                <a:tailEnd/>
              </a:ln>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CN">
                  <a:solidFill>
                    <a:srgbClr val="000000"/>
                  </a:solidFill>
                </a:endParaRPr>
              </a:p>
            </p:txBody>
          </p:sp>
          <p:sp>
            <p:nvSpPr>
              <p:cNvPr id="3110" name="Rectangle 90">
                <a:extLst>
                  <a:ext uri="{FF2B5EF4-FFF2-40B4-BE49-F238E27FC236}">
                    <a16:creationId xmlns:a16="http://schemas.microsoft.com/office/drawing/2014/main" id="{89568A6D-29A6-9945-B3B4-47961AB904E9}"/>
                  </a:ext>
                </a:extLst>
              </p:cNvPr>
              <p:cNvSpPr>
                <a:spLocks noChangeArrowheads="1"/>
              </p:cNvSpPr>
              <p:nvPr/>
            </p:nvSpPr>
            <p:spPr bwMode="auto">
              <a:xfrm>
                <a:off x="2044" y="2747"/>
                <a:ext cx="616"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0"/>
                  </a:spcBef>
                  <a:spcAft>
                    <a:spcPct val="0"/>
                  </a:spcAft>
                </a:pPr>
                <a:r>
                  <a:rPr lang="en-US" altLang="en-CN" sz="1000">
                    <a:solidFill>
                      <a:srgbClr val="000000"/>
                    </a:solidFill>
                  </a:rPr>
                  <a:t>abstract interface</a:t>
                </a:r>
                <a:endParaRPr lang="en-US" altLang="en-CN" b="1">
                  <a:solidFill>
                    <a:srgbClr val="000000"/>
                  </a:solidFill>
                </a:endParaRPr>
              </a:p>
            </p:txBody>
          </p:sp>
        </p:grpSp>
        <p:grpSp>
          <p:nvGrpSpPr>
            <p:cNvPr id="3088" name="Group 91">
              <a:extLst>
                <a:ext uri="{FF2B5EF4-FFF2-40B4-BE49-F238E27FC236}">
                  <a16:creationId xmlns:a16="http://schemas.microsoft.com/office/drawing/2014/main" id="{6672ECD6-BE7D-484C-83E4-EF0FC8D7D647}"/>
                </a:ext>
              </a:extLst>
            </p:cNvPr>
            <p:cNvGrpSpPr>
              <a:grpSpLocks/>
            </p:cNvGrpSpPr>
            <p:nvPr/>
          </p:nvGrpSpPr>
          <p:grpSpPr bwMode="auto">
            <a:xfrm>
              <a:off x="3480" y="3041"/>
              <a:ext cx="753" cy="641"/>
              <a:chOff x="3480" y="3041"/>
              <a:chExt cx="753" cy="641"/>
            </a:xfrm>
          </p:grpSpPr>
          <p:sp>
            <p:nvSpPr>
              <p:cNvPr id="3101" name="Rectangle 92">
                <a:extLst>
                  <a:ext uri="{FF2B5EF4-FFF2-40B4-BE49-F238E27FC236}">
                    <a16:creationId xmlns:a16="http://schemas.microsoft.com/office/drawing/2014/main" id="{48A3801E-392A-A245-85B9-36123009BB33}"/>
                  </a:ext>
                </a:extLst>
              </p:cNvPr>
              <p:cNvSpPr>
                <a:spLocks noChangeArrowheads="1"/>
              </p:cNvSpPr>
              <p:nvPr/>
            </p:nvSpPr>
            <p:spPr bwMode="auto">
              <a:xfrm>
                <a:off x="3480" y="3197"/>
                <a:ext cx="753" cy="485"/>
              </a:xfrm>
              <a:prstGeom prst="rect">
                <a:avLst/>
              </a:prstGeom>
              <a:solidFill>
                <a:srgbClr val="EFEFEF"/>
              </a:solidFill>
              <a:ln w="3175">
                <a:solidFill>
                  <a:srgbClr val="000000"/>
                </a:solidFill>
                <a:miter lim="800000"/>
                <a:headEnd/>
                <a:tailEnd/>
              </a:ln>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CN">
                  <a:solidFill>
                    <a:srgbClr val="000000"/>
                  </a:solidFill>
                </a:endParaRPr>
              </a:p>
            </p:txBody>
          </p:sp>
          <p:sp>
            <p:nvSpPr>
              <p:cNvPr id="3102" name="Rectangle 93">
                <a:extLst>
                  <a:ext uri="{FF2B5EF4-FFF2-40B4-BE49-F238E27FC236}">
                    <a16:creationId xmlns:a16="http://schemas.microsoft.com/office/drawing/2014/main" id="{6C24FF85-DEFE-404D-98D4-67051F5F4EC3}"/>
                  </a:ext>
                </a:extLst>
              </p:cNvPr>
              <p:cNvSpPr>
                <a:spLocks noChangeArrowheads="1"/>
              </p:cNvSpPr>
              <p:nvPr/>
            </p:nvSpPr>
            <p:spPr bwMode="auto">
              <a:xfrm>
                <a:off x="3677" y="3313"/>
                <a:ext cx="367"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0"/>
                  </a:spcBef>
                  <a:spcAft>
                    <a:spcPct val="0"/>
                  </a:spcAft>
                </a:pPr>
                <a:r>
                  <a:rPr lang="en-US" altLang="en-CN" sz="1200" b="1">
                    <a:solidFill>
                      <a:srgbClr val="0000A0"/>
                    </a:solidFill>
                  </a:rPr>
                  <a:t>Chips &amp;</a:t>
                </a:r>
                <a:endParaRPr lang="en-US" altLang="en-CN" b="1">
                  <a:solidFill>
                    <a:srgbClr val="000000"/>
                  </a:solidFill>
                </a:endParaRPr>
              </a:p>
            </p:txBody>
          </p:sp>
          <p:sp>
            <p:nvSpPr>
              <p:cNvPr id="3103" name="Rectangle 94">
                <a:extLst>
                  <a:ext uri="{FF2B5EF4-FFF2-40B4-BE49-F238E27FC236}">
                    <a16:creationId xmlns:a16="http://schemas.microsoft.com/office/drawing/2014/main" id="{3B0D9041-5C2F-434C-B651-A52EE5B0DFBD}"/>
                  </a:ext>
                </a:extLst>
              </p:cNvPr>
              <p:cNvSpPr>
                <a:spLocks noChangeArrowheads="1"/>
              </p:cNvSpPr>
              <p:nvPr/>
            </p:nvSpPr>
            <p:spPr bwMode="auto">
              <a:xfrm>
                <a:off x="3588" y="3444"/>
                <a:ext cx="555"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0"/>
                  </a:spcBef>
                  <a:spcAft>
                    <a:spcPct val="0"/>
                  </a:spcAft>
                </a:pPr>
                <a:r>
                  <a:rPr lang="en-US" altLang="en-CN" sz="1200" b="1">
                    <a:solidFill>
                      <a:srgbClr val="0000A0"/>
                    </a:solidFill>
                  </a:rPr>
                  <a:t>Logic Gates</a:t>
                </a:r>
                <a:endParaRPr lang="en-US" altLang="en-CN" b="1">
                  <a:solidFill>
                    <a:srgbClr val="000000"/>
                  </a:solidFill>
                </a:endParaRPr>
              </a:p>
            </p:txBody>
          </p:sp>
          <p:sp>
            <p:nvSpPr>
              <p:cNvPr id="3104" name="Rectangle 95">
                <a:extLst>
                  <a:ext uri="{FF2B5EF4-FFF2-40B4-BE49-F238E27FC236}">
                    <a16:creationId xmlns:a16="http://schemas.microsoft.com/office/drawing/2014/main" id="{10AC688A-2184-A44C-BB67-82FD58A2E578}"/>
                  </a:ext>
                </a:extLst>
              </p:cNvPr>
              <p:cNvSpPr>
                <a:spLocks noChangeArrowheads="1"/>
              </p:cNvSpPr>
              <p:nvPr/>
            </p:nvSpPr>
            <p:spPr bwMode="auto">
              <a:xfrm>
                <a:off x="3480" y="3041"/>
                <a:ext cx="753" cy="156"/>
              </a:xfrm>
              <a:prstGeom prst="rect">
                <a:avLst/>
              </a:prstGeom>
              <a:solidFill>
                <a:srgbClr val="FFFFFF"/>
              </a:solidFill>
              <a:ln w="3175">
                <a:solidFill>
                  <a:srgbClr val="000000"/>
                </a:solidFill>
                <a:miter lim="800000"/>
                <a:headEnd/>
                <a:tailEnd/>
              </a:ln>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CN">
                  <a:solidFill>
                    <a:srgbClr val="000000"/>
                  </a:solidFill>
                </a:endParaRPr>
              </a:p>
            </p:txBody>
          </p:sp>
          <p:sp>
            <p:nvSpPr>
              <p:cNvPr id="3105" name="Rectangle 96">
                <a:extLst>
                  <a:ext uri="{FF2B5EF4-FFF2-40B4-BE49-F238E27FC236}">
                    <a16:creationId xmlns:a16="http://schemas.microsoft.com/office/drawing/2014/main" id="{0D72A9FA-65AC-F544-96D9-624C9265720C}"/>
                  </a:ext>
                </a:extLst>
              </p:cNvPr>
              <p:cNvSpPr>
                <a:spLocks noChangeArrowheads="1"/>
              </p:cNvSpPr>
              <p:nvPr/>
            </p:nvSpPr>
            <p:spPr bwMode="auto">
              <a:xfrm>
                <a:off x="3540" y="3067"/>
                <a:ext cx="616"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0"/>
                  </a:spcBef>
                  <a:spcAft>
                    <a:spcPct val="0"/>
                  </a:spcAft>
                </a:pPr>
                <a:r>
                  <a:rPr lang="en-US" altLang="en-CN" sz="1000">
                    <a:solidFill>
                      <a:srgbClr val="000000"/>
                    </a:solidFill>
                  </a:rPr>
                  <a:t>abstract interface</a:t>
                </a:r>
                <a:endParaRPr lang="en-US" altLang="en-CN" b="1">
                  <a:solidFill>
                    <a:srgbClr val="000000"/>
                  </a:solidFill>
                </a:endParaRPr>
              </a:p>
            </p:txBody>
          </p:sp>
        </p:grpSp>
        <p:grpSp>
          <p:nvGrpSpPr>
            <p:cNvPr id="3089" name="Group 97">
              <a:extLst>
                <a:ext uri="{FF2B5EF4-FFF2-40B4-BE49-F238E27FC236}">
                  <a16:creationId xmlns:a16="http://schemas.microsoft.com/office/drawing/2014/main" id="{DD002C77-637B-414D-BDFE-5334BC0A0C86}"/>
                </a:ext>
              </a:extLst>
            </p:cNvPr>
            <p:cNvGrpSpPr>
              <a:grpSpLocks/>
            </p:cNvGrpSpPr>
            <p:nvPr/>
          </p:nvGrpSpPr>
          <p:grpSpPr bwMode="auto">
            <a:xfrm>
              <a:off x="163" y="634"/>
              <a:ext cx="1589" cy="503"/>
              <a:chOff x="163" y="634"/>
              <a:chExt cx="1589" cy="503"/>
            </a:xfrm>
          </p:grpSpPr>
          <p:sp>
            <p:nvSpPr>
              <p:cNvPr id="3090" name="Freeform 98">
                <a:extLst>
                  <a:ext uri="{FF2B5EF4-FFF2-40B4-BE49-F238E27FC236}">
                    <a16:creationId xmlns:a16="http://schemas.microsoft.com/office/drawing/2014/main" id="{2CC3E85D-E4BF-4E4D-9E09-AF4FFBA67B02}"/>
                  </a:ext>
                </a:extLst>
              </p:cNvPr>
              <p:cNvSpPr>
                <a:spLocks/>
              </p:cNvSpPr>
              <p:nvPr/>
            </p:nvSpPr>
            <p:spPr bwMode="auto">
              <a:xfrm>
                <a:off x="220" y="693"/>
                <a:ext cx="748" cy="444"/>
              </a:xfrm>
              <a:custGeom>
                <a:avLst/>
                <a:gdLst>
                  <a:gd name="T0" fmla="*/ 67 w 748"/>
                  <a:gd name="T1" fmla="*/ 190 h 444"/>
                  <a:gd name="T2" fmla="*/ 7 w 748"/>
                  <a:gd name="T3" fmla="*/ 209 h 444"/>
                  <a:gd name="T4" fmla="*/ 79 w 748"/>
                  <a:gd name="T5" fmla="*/ 233 h 444"/>
                  <a:gd name="T6" fmla="*/ 20 w 748"/>
                  <a:gd name="T7" fmla="*/ 287 h 444"/>
                  <a:gd name="T8" fmla="*/ 97 w 748"/>
                  <a:gd name="T9" fmla="*/ 312 h 444"/>
                  <a:gd name="T10" fmla="*/ 53 w 748"/>
                  <a:gd name="T11" fmla="*/ 366 h 444"/>
                  <a:gd name="T12" fmla="*/ 152 w 748"/>
                  <a:gd name="T13" fmla="*/ 375 h 444"/>
                  <a:gd name="T14" fmla="*/ 167 w 748"/>
                  <a:gd name="T15" fmla="*/ 435 h 444"/>
                  <a:gd name="T16" fmla="*/ 254 w 748"/>
                  <a:gd name="T17" fmla="*/ 412 h 444"/>
                  <a:gd name="T18" fmla="*/ 316 w 748"/>
                  <a:gd name="T19" fmla="*/ 444 h 444"/>
                  <a:gd name="T20" fmla="*/ 365 w 748"/>
                  <a:gd name="T21" fmla="*/ 414 h 444"/>
                  <a:gd name="T22" fmla="*/ 415 w 748"/>
                  <a:gd name="T23" fmla="*/ 444 h 444"/>
                  <a:gd name="T24" fmla="*/ 458 w 748"/>
                  <a:gd name="T25" fmla="*/ 409 h 444"/>
                  <a:gd name="T26" fmla="*/ 523 w 748"/>
                  <a:gd name="T27" fmla="*/ 432 h 444"/>
                  <a:gd name="T28" fmla="*/ 582 w 748"/>
                  <a:gd name="T29" fmla="*/ 384 h 444"/>
                  <a:gd name="T30" fmla="*/ 690 w 748"/>
                  <a:gd name="T31" fmla="*/ 399 h 444"/>
                  <a:gd name="T32" fmla="*/ 662 w 748"/>
                  <a:gd name="T33" fmla="*/ 343 h 444"/>
                  <a:gd name="T34" fmla="*/ 737 w 748"/>
                  <a:gd name="T35" fmla="*/ 338 h 444"/>
                  <a:gd name="T36" fmla="*/ 686 w 748"/>
                  <a:gd name="T37" fmla="*/ 274 h 444"/>
                  <a:gd name="T38" fmla="*/ 748 w 748"/>
                  <a:gd name="T39" fmla="*/ 238 h 444"/>
                  <a:gd name="T40" fmla="*/ 668 w 748"/>
                  <a:gd name="T41" fmla="*/ 199 h 444"/>
                  <a:gd name="T42" fmla="*/ 714 w 748"/>
                  <a:gd name="T43" fmla="*/ 143 h 444"/>
                  <a:gd name="T44" fmla="*/ 629 w 748"/>
                  <a:gd name="T45" fmla="*/ 141 h 444"/>
                  <a:gd name="T46" fmla="*/ 662 w 748"/>
                  <a:gd name="T47" fmla="*/ 77 h 444"/>
                  <a:gd name="T48" fmla="*/ 556 w 748"/>
                  <a:gd name="T49" fmla="*/ 85 h 444"/>
                  <a:gd name="T50" fmla="*/ 549 w 748"/>
                  <a:gd name="T51" fmla="*/ 18 h 444"/>
                  <a:gd name="T52" fmla="*/ 441 w 748"/>
                  <a:gd name="T53" fmla="*/ 47 h 444"/>
                  <a:gd name="T54" fmla="*/ 402 w 748"/>
                  <a:gd name="T55" fmla="*/ 0 h 444"/>
                  <a:gd name="T56" fmla="*/ 334 w 748"/>
                  <a:gd name="T57" fmla="*/ 44 h 444"/>
                  <a:gd name="T58" fmla="*/ 267 w 748"/>
                  <a:gd name="T59" fmla="*/ 0 h 444"/>
                  <a:gd name="T60" fmla="*/ 226 w 748"/>
                  <a:gd name="T61" fmla="*/ 66 h 444"/>
                  <a:gd name="T62" fmla="*/ 154 w 748"/>
                  <a:gd name="T63" fmla="*/ 31 h 444"/>
                  <a:gd name="T64" fmla="*/ 156 w 748"/>
                  <a:gd name="T65" fmla="*/ 89 h 444"/>
                  <a:gd name="T66" fmla="*/ 63 w 748"/>
                  <a:gd name="T67" fmla="*/ 72 h 444"/>
                  <a:gd name="T68" fmla="*/ 85 w 748"/>
                  <a:gd name="T69" fmla="*/ 131 h 444"/>
                  <a:gd name="T70" fmla="*/ 0 w 748"/>
                  <a:gd name="T71" fmla="*/ 130 h 444"/>
                  <a:gd name="T72" fmla="*/ 67 w 748"/>
                  <a:gd name="T73" fmla="*/ 190 h 444"/>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748" h="444">
                    <a:moveTo>
                      <a:pt x="67" y="190"/>
                    </a:moveTo>
                    <a:lnTo>
                      <a:pt x="7" y="209"/>
                    </a:lnTo>
                    <a:lnTo>
                      <a:pt x="79" y="233"/>
                    </a:lnTo>
                    <a:lnTo>
                      <a:pt x="20" y="287"/>
                    </a:lnTo>
                    <a:lnTo>
                      <a:pt x="97" y="312"/>
                    </a:lnTo>
                    <a:lnTo>
                      <a:pt x="53" y="366"/>
                    </a:lnTo>
                    <a:lnTo>
                      <a:pt x="152" y="375"/>
                    </a:lnTo>
                    <a:lnTo>
                      <a:pt x="167" y="435"/>
                    </a:lnTo>
                    <a:lnTo>
                      <a:pt x="254" y="412"/>
                    </a:lnTo>
                    <a:lnTo>
                      <a:pt x="316" y="444"/>
                    </a:lnTo>
                    <a:lnTo>
                      <a:pt x="365" y="414"/>
                    </a:lnTo>
                    <a:lnTo>
                      <a:pt x="415" y="444"/>
                    </a:lnTo>
                    <a:lnTo>
                      <a:pt x="458" y="409"/>
                    </a:lnTo>
                    <a:lnTo>
                      <a:pt x="523" y="432"/>
                    </a:lnTo>
                    <a:lnTo>
                      <a:pt x="582" y="384"/>
                    </a:lnTo>
                    <a:lnTo>
                      <a:pt x="690" y="399"/>
                    </a:lnTo>
                    <a:lnTo>
                      <a:pt x="662" y="343"/>
                    </a:lnTo>
                    <a:lnTo>
                      <a:pt x="737" y="338"/>
                    </a:lnTo>
                    <a:lnTo>
                      <a:pt x="686" y="274"/>
                    </a:lnTo>
                    <a:lnTo>
                      <a:pt x="748" y="238"/>
                    </a:lnTo>
                    <a:lnTo>
                      <a:pt x="668" y="199"/>
                    </a:lnTo>
                    <a:lnTo>
                      <a:pt x="714" y="143"/>
                    </a:lnTo>
                    <a:lnTo>
                      <a:pt x="629" y="141"/>
                    </a:lnTo>
                    <a:lnTo>
                      <a:pt x="662" y="77"/>
                    </a:lnTo>
                    <a:lnTo>
                      <a:pt x="556" y="85"/>
                    </a:lnTo>
                    <a:lnTo>
                      <a:pt x="549" y="18"/>
                    </a:lnTo>
                    <a:lnTo>
                      <a:pt x="441" y="47"/>
                    </a:lnTo>
                    <a:lnTo>
                      <a:pt x="402" y="0"/>
                    </a:lnTo>
                    <a:lnTo>
                      <a:pt x="334" y="44"/>
                    </a:lnTo>
                    <a:lnTo>
                      <a:pt x="267" y="0"/>
                    </a:lnTo>
                    <a:lnTo>
                      <a:pt x="226" y="66"/>
                    </a:lnTo>
                    <a:lnTo>
                      <a:pt x="154" y="31"/>
                    </a:lnTo>
                    <a:lnTo>
                      <a:pt x="156" y="89"/>
                    </a:lnTo>
                    <a:lnTo>
                      <a:pt x="63" y="72"/>
                    </a:lnTo>
                    <a:lnTo>
                      <a:pt x="85" y="131"/>
                    </a:lnTo>
                    <a:lnTo>
                      <a:pt x="0" y="130"/>
                    </a:lnTo>
                    <a:lnTo>
                      <a:pt x="67" y="19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2400">
                  <a:solidFill>
                    <a:srgbClr val="000000"/>
                  </a:solidFill>
                  <a:latin typeface="Arial" panose="020B0604020202020204" pitchFamily="34" charset="0"/>
                </a:endParaRPr>
              </a:p>
            </p:txBody>
          </p:sp>
          <p:sp>
            <p:nvSpPr>
              <p:cNvPr id="3091" name="Freeform 99">
                <a:extLst>
                  <a:ext uri="{FF2B5EF4-FFF2-40B4-BE49-F238E27FC236}">
                    <a16:creationId xmlns:a16="http://schemas.microsoft.com/office/drawing/2014/main" id="{DB52115A-D4EC-E64B-8107-AC005450FC04}"/>
                  </a:ext>
                </a:extLst>
              </p:cNvPr>
              <p:cNvSpPr>
                <a:spLocks/>
              </p:cNvSpPr>
              <p:nvPr/>
            </p:nvSpPr>
            <p:spPr bwMode="auto">
              <a:xfrm>
                <a:off x="220" y="693"/>
                <a:ext cx="748" cy="444"/>
              </a:xfrm>
              <a:custGeom>
                <a:avLst/>
                <a:gdLst>
                  <a:gd name="T0" fmla="*/ 67 w 748"/>
                  <a:gd name="T1" fmla="*/ 190 h 444"/>
                  <a:gd name="T2" fmla="*/ 7 w 748"/>
                  <a:gd name="T3" fmla="*/ 209 h 444"/>
                  <a:gd name="T4" fmla="*/ 79 w 748"/>
                  <a:gd name="T5" fmla="*/ 233 h 444"/>
                  <a:gd name="T6" fmla="*/ 20 w 748"/>
                  <a:gd name="T7" fmla="*/ 287 h 444"/>
                  <a:gd name="T8" fmla="*/ 97 w 748"/>
                  <a:gd name="T9" fmla="*/ 312 h 444"/>
                  <a:gd name="T10" fmla="*/ 53 w 748"/>
                  <a:gd name="T11" fmla="*/ 366 h 444"/>
                  <a:gd name="T12" fmla="*/ 152 w 748"/>
                  <a:gd name="T13" fmla="*/ 375 h 444"/>
                  <a:gd name="T14" fmla="*/ 167 w 748"/>
                  <a:gd name="T15" fmla="*/ 435 h 444"/>
                  <a:gd name="T16" fmla="*/ 254 w 748"/>
                  <a:gd name="T17" fmla="*/ 412 h 444"/>
                  <a:gd name="T18" fmla="*/ 316 w 748"/>
                  <a:gd name="T19" fmla="*/ 444 h 444"/>
                  <a:gd name="T20" fmla="*/ 365 w 748"/>
                  <a:gd name="T21" fmla="*/ 414 h 444"/>
                  <a:gd name="T22" fmla="*/ 415 w 748"/>
                  <a:gd name="T23" fmla="*/ 444 h 444"/>
                  <a:gd name="T24" fmla="*/ 458 w 748"/>
                  <a:gd name="T25" fmla="*/ 409 h 444"/>
                  <a:gd name="T26" fmla="*/ 523 w 748"/>
                  <a:gd name="T27" fmla="*/ 432 h 444"/>
                  <a:gd name="T28" fmla="*/ 582 w 748"/>
                  <a:gd name="T29" fmla="*/ 384 h 444"/>
                  <a:gd name="T30" fmla="*/ 690 w 748"/>
                  <a:gd name="T31" fmla="*/ 399 h 444"/>
                  <a:gd name="T32" fmla="*/ 662 w 748"/>
                  <a:gd name="T33" fmla="*/ 343 h 444"/>
                  <a:gd name="T34" fmla="*/ 737 w 748"/>
                  <a:gd name="T35" fmla="*/ 338 h 444"/>
                  <a:gd name="T36" fmla="*/ 686 w 748"/>
                  <a:gd name="T37" fmla="*/ 274 h 444"/>
                  <a:gd name="T38" fmla="*/ 748 w 748"/>
                  <a:gd name="T39" fmla="*/ 238 h 444"/>
                  <a:gd name="T40" fmla="*/ 668 w 748"/>
                  <a:gd name="T41" fmla="*/ 199 h 444"/>
                  <a:gd name="T42" fmla="*/ 714 w 748"/>
                  <a:gd name="T43" fmla="*/ 143 h 444"/>
                  <a:gd name="T44" fmla="*/ 629 w 748"/>
                  <a:gd name="T45" fmla="*/ 141 h 444"/>
                  <a:gd name="T46" fmla="*/ 662 w 748"/>
                  <a:gd name="T47" fmla="*/ 77 h 444"/>
                  <a:gd name="T48" fmla="*/ 556 w 748"/>
                  <a:gd name="T49" fmla="*/ 85 h 444"/>
                  <a:gd name="T50" fmla="*/ 549 w 748"/>
                  <a:gd name="T51" fmla="*/ 18 h 444"/>
                  <a:gd name="T52" fmla="*/ 441 w 748"/>
                  <a:gd name="T53" fmla="*/ 47 h 444"/>
                  <a:gd name="T54" fmla="*/ 402 w 748"/>
                  <a:gd name="T55" fmla="*/ 0 h 444"/>
                  <a:gd name="T56" fmla="*/ 334 w 748"/>
                  <a:gd name="T57" fmla="*/ 44 h 444"/>
                  <a:gd name="T58" fmla="*/ 267 w 748"/>
                  <a:gd name="T59" fmla="*/ 0 h 444"/>
                  <a:gd name="T60" fmla="*/ 226 w 748"/>
                  <a:gd name="T61" fmla="*/ 66 h 444"/>
                  <a:gd name="T62" fmla="*/ 154 w 748"/>
                  <a:gd name="T63" fmla="*/ 31 h 444"/>
                  <a:gd name="T64" fmla="*/ 156 w 748"/>
                  <a:gd name="T65" fmla="*/ 89 h 444"/>
                  <a:gd name="T66" fmla="*/ 63 w 748"/>
                  <a:gd name="T67" fmla="*/ 72 h 444"/>
                  <a:gd name="T68" fmla="*/ 85 w 748"/>
                  <a:gd name="T69" fmla="*/ 131 h 444"/>
                  <a:gd name="T70" fmla="*/ 0 w 748"/>
                  <a:gd name="T71" fmla="*/ 130 h 444"/>
                  <a:gd name="T72" fmla="*/ 67 w 748"/>
                  <a:gd name="T73" fmla="*/ 190 h 444"/>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748" h="444">
                    <a:moveTo>
                      <a:pt x="67" y="190"/>
                    </a:moveTo>
                    <a:lnTo>
                      <a:pt x="7" y="209"/>
                    </a:lnTo>
                    <a:lnTo>
                      <a:pt x="79" y="233"/>
                    </a:lnTo>
                    <a:lnTo>
                      <a:pt x="20" y="287"/>
                    </a:lnTo>
                    <a:lnTo>
                      <a:pt x="97" y="312"/>
                    </a:lnTo>
                    <a:lnTo>
                      <a:pt x="53" y="366"/>
                    </a:lnTo>
                    <a:lnTo>
                      <a:pt x="152" y="375"/>
                    </a:lnTo>
                    <a:lnTo>
                      <a:pt x="167" y="435"/>
                    </a:lnTo>
                    <a:lnTo>
                      <a:pt x="254" y="412"/>
                    </a:lnTo>
                    <a:lnTo>
                      <a:pt x="316" y="444"/>
                    </a:lnTo>
                    <a:lnTo>
                      <a:pt x="365" y="414"/>
                    </a:lnTo>
                    <a:lnTo>
                      <a:pt x="415" y="444"/>
                    </a:lnTo>
                    <a:lnTo>
                      <a:pt x="458" y="409"/>
                    </a:lnTo>
                    <a:lnTo>
                      <a:pt x="523" y="432"/>
                    </a:lnTo>
                    <a:lnTo>
                      <a:pt x="582" y="384"/>
                    </a:lnTo>
                    <a:lnTo>
                      <a:pt x="690" y="399"/>
                    </a:lnTo>
                    <a:lnTo>
                      <a:pt x="662" y="343"/>
                    </a:lnTo>
                    <a:lnTo>
                      <a:pt x="737" y="338"/>
                    </a:lnTo>
                    <a:lnTo>
                      <a:pt x="686" y="274"/>
                    </a:lnTo>
                    <a:lnTo>
                      <a:pt x="748" y="238"/>
                    </a:lnTo>
                    <a:lnTo>
                      <a:pt x="668" y="199"/>
                    </a:lnTo>
                    <a:lnTo>
                      <a:pt x="714" y="143"/>
                    </a:lnTo>
                    <a:lnTo>
                      <a:pt x="629" y="141"/>
                    </a:lnTo>
                    <a:lnTo>
                      <a:pt x="662" y="77"/>
                    </a:lnTo>
                    <a:lnTo>
                      <a:pt x="556" y="85"/>
                    </a:lnTo>
                    <a:lnTo>
                      <a:pt x="549" y="18"/>
                    </a:lnTo>
                    <a:lnTo>
                      <a:pt x="441" y="47"/>
                    </a:lnTo>
                    <a:lnTo>
                      <a:pt x="402" y="0"/>
                    </a:lnTo>
                    <a:lnTo>
                      <a:pt x="334" y="44"/>
                    </a:lnTo>
                    <a:lnTo>
                      <a:pt x="267" y="0"/>
                    </a:lnTo>
                    <a:lnTo>
                      <a:pt x="226" y="66"/>
                    </a:lnTo>
                    <a:lnTo>
                      <a:pt x="154" y="31"/>
                    </a:lnTo>
                    <a:lnTo>
                      <a:pt x="156" y="89"/>
                    </a:lnTo>
                    <a:lnTo>
                      <a:pt x="63" y="72"/>
                    </a:lnTo>
                    <a:lnTo>
                      <a:pt x="85" y="131"/>
                    </a:lnTo>
                    <a:lnTo>
                      <a:pt x="0" y="130"/>
                    </a:lnTo>
                    <a:lnTo>
                      <a:pt x="67" y="190"/>
                    </a:lnTo>
                  </a:path>
                </a:pathLst>
              </a:custGeom>
              <a:noFill/>
              <a:ln w="317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eaLnBrk="0" fontAlgn="base" hangingPunct="0">
                  <a:spcBef>
                    <a:spcPct val="0"/>
                  </a:spcBef>
                  <a:spcAft>
                    <a:spcPct val="0"/>
                  </a:spcAft>
                </a:pPr>
                <a:endParaRPr lang="en-CN" sz="2400">
                  <a:solidFill>
                    <a:srgbClr val="000000"/>
                  </a:solidFill>
                  <a:latin typeface="Arial" panose="020B0604020202020204" pitchFamily="34" charset="0"/>
                </a:endParaRPr>
              </a:p>
            </p:txBody>
          </p:sp>
          <p:sp>
            <p:nvSpPr>
              <p:cNvPr id="3092" name="Freeform 100">
                <a:extLst>
                  <a:ext uri="{FF2B5EF4-FFF2-40B4-BE49-F238E27FC236}">
                    <a16:creationId xmlns:a16="http://schemas.microsoft.com/office/drawing/2014/main" id="{5A369816-83CF-9547-BED9-11FF7E8CD39D}"/>
                  </a:ext>
                </a:extLst>
              </p:cNvPr>
              <p:cNvSpPr>
                <a:spLocks/>
              </p:cNvSpPr>
              <p:nvPr/>
            </p:nvSpPr>
            <p:spPr bwMode="auto">
              <a:xfrm>
                <a:off x="163" y="634"/>
                <a:ext cx="748" cy="445"/>
              </a:xfrm>
              <a:custGeom>
                <a:avLst/>
                <a:gdLst>
                  <a:gd name="T0" fmla="*/ 67 w 748"/>
                  <a:gd name="T1" fmla="*/ 192 h 445"/>
                  <a:gd name="T2" fmla="*/ 5 w 748"/>
                  <a:gd name="T3" fmla="*/ 210 h 445"/>
                  <a:gd name="T4" fmla="*/ 77 w 748"/>
                  <a:gd name="T5" fmla="*/ 235 h 445"/>
                  <a:gd name="T6" fmla="*/ 18 w 748"/>
                  <a:gd name="T7" fmla="*/ 289 h 445"/>
                  <a:gd name="T8" fmla="*/ 97 w 748"/>
                  <a:gd name="T9" fmla="*/ 314 h 445"/>
                  <a:gd name="T10" fmla="*/ 53 w 748"/>
                  <a:gd name="T11" fmla="*/ 366 h 445"/>
                  <a:gd name="T12" fmla="*/ 152 w 748"/>
                  <a:gd name="T13" fmla="*/ 376 h 445"/>
                  <a:gd name="T14" fmla="*/ 167 w 748"/>
                  <a:gd name="T15" fmla="*/ 437 h 445"/>
                  <a:gd name="T16" fmla="*/ 252 w 748"/>
                  <a:gd name="T17" fmla="*/ 414 h 445"/>
                  <a:gd name="T18" fmla="*/ 316 w 748"/>
                  <a:gd name="T19" fmla="*/ 445 h 445"/>
                  <a:gd name="T20" fmla="*/ 363 w 748"/>
                  <a:gd name="T21" fmla="*/ 415 h 445"/>
                  <a:gd name="T22" fmla="*/ 413 w 748"/>
                  <a:gd name="T23" fmla="*/ 445 h 445"/>
                  <a:gd name="T24" fmla="*/ 458 w 748"/>
                  <a:gd name="T25" fmla="*/ 409 h 445"/>
                  <a:gd name="T26" fmla="*/ 523 w 748"/>
                  <a:gd name="T27" fmla="*/ 434 h 445"/>
                  <a:gd name="T28" fmla="*/ 582 w 748"/>
                  <a:gd name="T29" fmla="*/ 386 h 445"/>
                  <a:gd name="T30" fmla="*/ 689 w 748"/>
                  <a:gd name="T31" fmla="*/ 401 h 445"/>
                  <a:gd name="T32" fmla="*/ 662 w 748"/>
                  <a:gd name="T33" fmla="*/ 345 h 445"/>
                  <a:gd name="T34" fmla="*/ 735 w 748"/>
                  <a:gd name="T35" fmla="*/ 338 h 445"/>
                  <a:gd name="T36" fmla="*/ 685 w 748"/>
                  <a:gd name="T37" fmla="*/ 274 h 445"/>
                  <a:gd name="T38" fmla="*/ 748 w 748"/>
                  <a:gd name="T39" fmla="*/ 240 h 445"/>
                  <a:gd name="T40" fmla="*/ 667 w 748"/>
                  <a:gd name="T41" fmla="*/ 200 h 445"/>
                  <a:gd name="T42" fmla="*/ 712 w 748"/>
                  <a:gd name="T43" fmla="*/ 144 h 445"/>
                  <a:gd name="T44" fmla="*/ 627 w 748"/>
                  <a:gd name="T45" fmla="*/ 141 h 445"/>
                  <a:gd name="T46" fmla="*/ 662 w 748"/>
                  <a:gd name="T47" fmla="*/ 77 h 445"/>
                  <a:gd name="T48" fmla="*/ 556 w 748"/>
                  <a:gd name="T49" fmla="*/ 85 h 445"/>
                  <a:gd name="T50" fmla="*/ 549 w 748"/>
                  <a:gd name="T51" fmla="*/ 19 h 445"/>
                  <a:gd name="T52" fmla="*/ 441 w 748"/>
                  <a:gd name="T53" fmla="*/ 49 h 445"/>
                  <a:gd name="T54" fmla="*/ 402 w 748"/>
                  <a:gd name="T55" fmla="*/ 0 h 445"/>
                  <a:gd name="T56" fmla="*/ 333 w 748"/>
                  <a:gd name="T57" fmla="*/ 44 h 445"/>
                  <a:gd name="T58" fmla="*/ 267 w 748"/>
                  <a:gd name="T59" fmla="*/ 0 h 445"/>
                  <a:gd name="T60" fmla="*/ 226 w 748"/>
                  <a:gd name="T61" fmla="*/ 67 h 445"/>
                  <a:gd name="T62" fmla="*/ 152 w 748"/>
                  <a:gd name="T63" fmla="*/ 31 h 445"/>
                  <a:gd name="T64" fmla="*/ 155 w 748"/>
                  <a:gd name="T65" fmla="*/ 90 h 445"/>
                  <a:gd name="T66" fmla="*/ 62 w 748"/>
                  <a:gd name="T67" fmla="*/ 72 h 445"/>
                  <a:gd name="T68" fmla="*/ 85 w 748"/>
                  <a:gd name="T69" fmla="*/ 133 h 445"/>
                  <a:gd name="T70" fmla="*/ 0 w 748"/>
                  <a:gd name="T71" fmla="*/ 129 h 445"/>
                  <a:gd name="T72" fmla="*/ 67 w 748"/>
                  <a:gd name="T73" fmla="*/ 192 h 445"/>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748" h="445">
                    <a:moveTo>
                      <a:pt x="67" y="192"/>
                    </a:moveTo>
                    <a:lnTo>
                      <a:pt x="5" y="210"/>
                    </a:lnTo>
                    <a:lnTo>
                      <a:pt x="77" y="235"/>
                    </a:lnTo>
                    <a:lnTo>
                      <a:pt x="18" y="289"/>
                    </a:lnTo>
                    <a:lnTo>
                      <a:pt x="97" y="314"/>
                    </a:lnTo>
                    <a:lnTo>
                      <a:pt x="53" y="366"/>
                    </a:lnTo>
                    <a:lnTo>
                      <a:pt x="152" y="376"/>
                    </a:lnTo>
                    <a:lnTo>
                      <a:pt x="167" y="437"/>
                    </a:lnTo>
                    <a:lnTo>
                      <a:pt x="252" y="414"/>
                    </a:lnTo>
                    <a:lnTo>
                      <a:pt x="316" y="445"/>
                    </a:lnTo>
                    <a:lnTo>
                      <a:pt x="363" y="415"/>
                    </a:lnTo>
                    <a:lnTo>
                      <a:pt x="413" y="445"/>
                    </a:lnTo>
                    <a:lnTo>
                      <a:pt x="458" y="409"/>
                    </a:lnTo>
                    <a:lnTo>
                      <a:pt x="523" y="434"/>
                    </a:lnTo>
                    <a:lnTo>
                      <a:pt x="582" y="386"/>
                    </a:lnTo>
                    <a:lnTo>
                      <a:pt x="689" y="401"/>
                    </a:lnTo>
                    <a:lnTo>
                      <a:pt x="662" y="345"/>
                    </a:lnTo>
                    <a:lnTo>
                      <a:pt x="735" y="338"/>
                    </a:lnTo>
                    <a:lnTo>
                      <a:pt x="685" y="274"/>
                    </a:lnTo>
                    <a:lnTo>
                      <a:pt x="748" y="240"/>
                    </a:lnTo>
                    <a:lnTo>
                      <a:pt x="667" y="200"/>
                    </a:lnTo>
                    <a:lnTo>
                      <a:pt x="712" y="144"/>
                    </a:lnTo>
                    <a:lnTo>
                      <a:pt x="627" y="141"/>
                    </a:lnTo>
                    <a:lnTo>
                      <a:pt x="662" y="77"/>
                    </a:lnTo>
                    <a:lnTo>
                      <a:pt x="556" y="85"/>
                    </a:lnTo>
                    <a:lnTo>
                      <a:pt x="549" y="19"/>
                    </a:lnTo>
                    <a:lnTo>
                      <a:pt x="441" y="49"/>
                    </a:lnTo>
                    <a:lnTo>
                      <a:pt x="402" y="0"/>
                    </a:lnTo>
                    <a:lnTo>
                      <a:pt x="333" y="44"/>
                    </a:lnTo>
                    <a:lnTo>
                      <a:pt x="267" y="0"/>
                    </a:lnTo>
                    <a:lnTo>
                      <a:pt x="226" y="67"/>
                    </a:lnTo>
                    <a:lnTo>
                      <a:pt x="152" y="31"/>
                    </a:lnTo>
                    <a:lnTo>
                      <a:pt x="155" y="90"/>
                    </a:lnTo>
                    <a:lnTo>
                      <a:pt x="62" y="72"/>
                    </a:lnTo>
                    <a:lnTo>
                      <a:pt x="85" y="133"/>
                    </a:lnTo>
                    <a:lnTo>
                      <a:pt x="0" y="129"/>
                    </a:lnTo>
                    <a:lnTo>
                      <a:pt x="67" y="192"/>
                    </a:lnTo>
                    <a:close/>
                  </a:path>
                </a:pathLst>
              </a:custGeom>
              <a:solidFill>
                <a:srgbClr val="FFFF00"/>
              </a:solidFill>
              <a:ln w="3175">
                <a:solidFill>
                  <a:srgbClr val="000000"/>
                </a:solidFill>
                <a:prstDash val="solid"/>
                <a:round/>
                <a:headEnd/>
                <a:tailEnd/>
              </a:ln>
            </p:spPr>
            <p:txBody>
              <a:bodyPr/>
              <a:lstStyle/>
              <a:p>
                <a:pPr algn="ctr" eaLnBrk="0" fontAlgn="base" hangingPunct="0">
                  <a:spcBef>
                    <a:spcPct val="0"/>
                  </a:spcBef>
                  <a:spcAft>
                    <a:spcPct val="0"/>
                  </a:spcAft>
                </a:pPr>
                <a:endParaRPr lang="en-CN" sz="2400">
                  <a:solidFill>
                    <a:srgbClr val="000000"/>
                  </a:solidFill>
                  <a:latin typeface="Arial" panose="020B0604020202020204" pitchFamily="34" charset="0"/>
                </a:endParaRPr>
              </a:p>
            </p:txBody>
          </p:sp>
          <p:sp>
            <p:nvSpPr>
              <p:cNvPr id="3093" name="Rectangle 101">
                <a:extLst>
                  <a:ext uri="{FF2B5EF4-FFF2-40B4-BE49-F238E27FC236}">
                    <a16:creationId xmlns:a16="http://schemas.microsoft.com/office/drawing/2014/main" id="{F7E7EAD7-74C6-E548-8DBE-3969BBA8E975}"/>
                  </a:ext>
                </a:extLst>
              </p:cNvPr>
              <p:cNvSpPr>
                <a:spLocks noChangeArrowheads="1"/>
              </p:cNvSpPr>
              <p:nvPr/>
            </p:nvSpPr>
            <p:spPr bwMode="auto">
              <a:xfrm>
                <a:off x="389" y="741"/>
                <a:ext cx="328"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0"/>
                  </a:spcBef>
                  <a:spcAft>
                    <a:spcPct val="0"/>
                  </a:spcAft>
                </a:pPr>
                <a:r>
                  <a:rPr lang="en-US" altLang="en-CN" sz="1200" b="1">
                    <a:solidFill>
                      <a:srgbClr val="000000"/>
                    </a:solidFill>
                  </a:rPr>
                  <a:t>Human</a:t>
                </a:r>
                <a:endParaRPr lang="en-US" altLang="en-CN" b="1">
                  <a:solidFill>
                    <a:srgbClr val="000000"/>
                  </a:solidFill>
                </a:endParaRPr>
              </a:p>
            </p:txBody>
          </p:sp>
          <p:sp>
            <p:nvSpPr>
              <p:cNvPr id="3094" name="Rectangle 102">
                <a:extLst>
                  <a:ext uri="{FF2B5EF4-FFF2-40B4-BE49-F238E27FC236}">
                    <a16:creationId xmlns:a16="http://schemas.microsoft.com/office/drawing/2014/main" id="{878BD3EA-1915-9646-8197-82A126389CD9}"/>
                  </a:ext>
                </a:extLst>
              </p:cNvPr>
              <p:cNvSpPr>
                <a:spLocks noChangeArrowheads="1"/>
              </p:cNvSpPr>
              <p:nvPr/>
            </p:nvSpPr>
            <p:spPr bwMode="auto">
              <a:xfrm>
                <a:off x="363" y="856"/>
                <a:ext cx="390"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0"/>
                  </a:spcBef>
                  <a:spcAft>
                    <a:spcPct val="0"/>
                  </a:spcAft>
                </a:pPr>
                <a:r>
                  <a:rPr lang="en-US" altLang="en-CN" sz="1200" b="1">
                    <a:solidFill>
                      <a:srgbClr val="000000"/>
                    </a:solidFill>
                  </a:rPr>
                  <a:t>Thought</a:t>
                </a:r>
                <a:endParaRPr lang="en-US" altLang="en-CN" b="1">
                  <a:solidFill>
                    <a:srgbClr val="000000"/>
                  </a:solidFill>
                </a:endParaRPr>
              </a:p>
            </p:txBody>
          </p:sp>
          <p:sp>
            <p:nvSpPr>
              <p:cNvPr id="3095" name="Rectangle 103">
                <a:extLst>
                  <a:ext uri="{FF2B5EF4-FFF2-40B4-BE49-F238E27FC236}">
                    <a16:creationId xmlns:a16="http://schemas.microsoft.com/office/drawing/2014/main" id="{FD7F234C-A0FE-F94D-8BEF-147702B125C4}"/>
                  </a:ext>
                </a:extLst>
              </p:cNvPr>
              <p:cNvSpPr>
                <a:spLocks noChangeArrowheads="1"/>
              </p:cNvSpPr>
              <p:nvPr/>
            </p:nvSpPr>
            <p:spPr bwMode="auto">
              <a:xfrm>
                <a:off x="962" y="673"/>
                <a:ext cx="771" cy="1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CN">
                  <a:solidFill>
                    <a:srgbClr val="000000"/>
                  </a:solidFill>
                </a:endParaRPr>
              </a:p>
            </p:txBody>
          </p:sp>
          <p:sp>
            <p:nvSpPr>
              <p:cNvPr id="3096" name="Rectangle 104">
                <a:extLst>
                  <a:ext uri="{FF2B5EF4-FFF2-40B4-BE49-F238E27FC236}">
                    <a16:creationId xmlns:a16="http://schemas.microsoft.com/office/drawing/2014/main" id="{58C6D99F-5F66-8C47-89FA-684A2C7E8C25}"/>
                  </a:ext>
                </a:extLst>
              </p:cNvPr>
              <p:cNvSpPr>
                <a:spLocks noChangeArrowheads="1"/>
              </p:cNvSpPr>
              <p:nvPr/>
            </p:nvSpPr>
            <p:spPr bwMode="auto">
              <a:xfrm>
                <a:off x="990" y="696"/>
                <a:ext cx="732"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0"/>
                  </a:spcBef>
                  <a:spcAft>
                    <a:spcPct val="0"/>
                  </a:spcAft>
                </a:pPr>
                <a:r>
                  <a:rPr lang="en-US" altLang="en-CN" sz="1200" b="1">
                    <a:solidFill>
                      <a:srgbClr val="000000"/>
                    </a:solidFill>
                  </a:rPr>
                  <a:t>Abstract design</a:t>
                </a:r>
                <a:endParaRPr lang="en-US" altLang="en-CN" b="1">
                  <a:solidFill>
                    <a:srgbClr val="000000"/>
                  </a:solidFill>
                </a:endParaRPr>
              </a:p>
            </p:txBody>
          </p:sp>
          <p:sp>
            <p:nvSpPr>
              <p:cNvPr id="3097" name="Freeform 105">
                <a:extLst>
                  <a:ext uri="{FF2B5EF4-FFF2-40B4-BE49-F238E27FC236}">
                    <a16:creationId xmlns:a16="http://schemas.microsoft.com/office/drawing/2014/main" id="{ABDEAE52-D7DB-2F42-8D38-72C1E82C270C}"/>
                  </a:ext>
                </a:extLst>
              </p:cNvPr>
              <p:cNvSpPr>
                <a:spLocks/>
              </p:cNvSpPr>
              <p:nvPr/>
            </p:nvSpPr>
            <p:spPr bwMode="auto">
              <a:xfrm>
                <a:off x="942" y="936"/>
                <a:ext cx="578" cy="95"/>
              </a:xfrm>
              <a:custGeom>
                <a:avLst/>
                <a:gdLst>
                  <a:gd name="T0" fmla="*/ 0 w 578"/>
                  <a:gd name="T1" fmla="*/ 48 h 95"/>
                  <a:gd name="T2" fmla="*/ 4 w 578"/>
                  <a:gd name="T3" fmla="*/ 41 h 95"/>
                  <a:gd name="T4" fmla="*/ 13 w 578"/>
                  <a:gd name="T5" fmla="*/ 33 h 95"/>
                  <a:gd name="T6" fmla="*/ 28 w 578"/>
                  <a:gd name="T7" fmla="*/ 26 h 95"/>
                  <a:gd name="T8" fmla="*/ 51 w 578"/>
                  <a:gd name="T9" fmla="*/ 20 h 95"/>
                  <a:gd name="T10" fmla="*/ 77 w 578"/>
                  <a:gd name="T11" fmla="*/ 15 h 95"/>
                  <a:gd name="T12" fmla="*/ 108 w 578"/>
                  <a:gd name="T13" fmla="*/ 10 h 95"/>
                  <a:gd name="T14" fmla="*/ 144 w 578"/>
                  <a:gd name="T15" fmla="*/ 5 h 95"/>
                  <a:gd name="T16" fmla="*/ 183 w 578"/>
                  <a:gd name="T17" fmla="*/ 2 h 95"/>
                  <a:gd name="T18" fmla="*/ 226 w 578"/>
                  <a:gd name="T19" fmla="*/ 0 h 95"/>
                  <a:gd name="T20" fmla="*/ 268 w 578"/>
                  <a:gd name="T21" fmla="*/ 0 h 95"/>
                  <a:gd name="T22" fmla="*/ 311 w 578"/>
                  <a:gd name="T23" fmla="*/ 0 h 95"/>
                  <a:gd name="T24" fmla="*/ 353 w 578"/>
                  <a:gd name="T25" fmla="*/ 0 h 95"/>
                  <a:gd name="T26" fmla="*/ 395 w 578"/>
                  <a:gd name="T27" fmla="*/ 2 h 95"/>
                  <a:gd name="T28" fmla="*/ 435 w 578"/>
                  <a:gd name="T29" fmla="*/ 5 h 95"/>
                  <a:gd name="T30" fmla="*/ 469 w 578"/>
                  <a:gd name="T31" fmla="*/ 10 h 95"/>
                  <a:gd name="T32" fmla="*/ 502 w 578"/>
                  <a:gd name="T33" fmla="*/ 15 h 95"/>
                  <a:gd name="T34" fmla="*/ 528 w 578"/>
                  <a:gd name="T35" fmla="*/ 20 h 95"/>
                  <a:gd name="T36" fmla="*/ 551 w 578"/>
                  <a:gd name="T37" fmla="*/ 26 h 95"/>
                  <a:gd name="T38" fmla="*/ 565 w 578"/>
                  <a:gd name="T39" fmla="*/ 33 h 95"/>
                  <a:gd name="T40" fmla="*/ 575 w 578"/>
                  <a:gd name="T41" fmla="*/ 41 h 95"/>
                  <a:gd name="T42" fmla="*/ 578 w 578"/>
                  <a:gd name="T43" fmla="*/ 48 h 95"/>
                  <a:gd name="T44" fmla="*/ 575 w 578"/>
                  <a:gd name="T45" fmla="*/ 54 h 95"/>
                  <a:gd name="T46" fmla="*/ 565 w 578"/>
                  <a:gd name="T47" fmla="*/ 62 h 95"/>
                  <a:gd name="T48" fmla="*/ 551 w 578"/>
                  <a:gd name="T49" fmla="*/ 69 h 95"/>
                  <a:gd name="T50" fmla="*/ 528 w 578"/>
                  <a:gd name="T51" fmla="*/ 76 h 95"/>
                  <a:gd name="T52" fmla="*/ 502 w 578"/>
                  <a:gd name="T53" fmla="*/ 81 h 95"/>
                  <a:gd name="T54" fmla="*/ 469 w 578"/>
                  <a:gd name="T55" fmla="*/ 85 h 95"/>
                  <a:gd name="T56" fmla="*/ 435 w 578"/>
                  <a:gd name="T57" fmla="*/ 90 h 95"/>
                  <a:gd name="T58" fmla="*/ 395 w 578"/>
                  <a:gd name="T59" fmla="*/ 92 h 95"/>
                  <a:gd name="T60" fmla="*/ 353 w 578"/>
                  <a:gd name="T61" fmla="*/ 95 h 95"/>
                  <a:gd name="T62" fmla="*/ 311 w 578"/>
                  <a:gd name="T63" fmla="*/ 95 h 95"/>
                  <a:gd name="T64" fmla="*/ 268 w 578"/>
                  <a:gd name="T65" fmla="*/ 95 h 95"/>
                  <a:gd name="T66" fmla="*/ 226 w 578"/>
                  <a:gd name="T67" fmla="*/ 95 h 95"/>
                  <a:gd name="T68" fmla="*/ 183 w 578"/>
                  <a:gd name="T69" fmla="*/ 92 h 95"/>
                  <a:gd name="T70" fmla="*/ 144 w 578"/>
                  <a:gd name="T71" fmla="*/ 90 h 95"/>
                  <a:gd name="T72" fmla="*/ 108 w 578"/>
                  <a:gd name="T73" fmla="*/ 85 h 95"/>
                  <a:gd name="T74" fmla="*/ 77 w 578"/>
                  <a:gd name="T75" fmla="*/ 81 h 95"/>
                  <a:gd name="T76" fmla="*/ 51 w 578"/>
                  <a:gd name="T77" fmla="*/ 76 h 95"/>
                  <a:gd name="T78" fmla="*/ 28 w 578"/>
                  <a:gd name="T79" fmla="*/ 69 h 95"/>
                  <a:gd name="T80" fmla="*/ 13 w 578"/>
                  <a:gd name="T81" fmla="*/ 62 h 95"/>
                  <a:gd name="T82" fmla="*/ 4 w 578"/>
                  <a:gd name="T83" fmla="*/ 54 h 95"/>
                  <a:gd name="T84" fmla="*/ 0 w 578"/>
                  <a:gd name="T85" fmla="*/ 48 h 95"/>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578" h="95">
                    <a:moveTo>
                      <a:pt x="0" y="48"/>
                    </a:moveTo>
                    <a:lnTo>
                      <a:pt x="4" y="41"/>
                    </a:lnTo>
                    <a:lnTo>
                      <a:pt x="13" y="33"/>
                    </a:lnTo>
                    <a:lnTo>
                      <a:pt x="28" y="26"/>
                    </a:lnTo>
                    <a:lnTo>
                      <a:pt x="51" y="20"/>
                    </a:lnTo>
                    <a:lnTo>
                      <a:pt x="77" y="15"/>
                    </a:lnTo>
                    <a:lnTo>
                      <a:pt x="108" y="10"/>
                    </a:lnTo>
                    <a:lnTo>
                      <a:pt x="144" y="5"/>
                    </a:lnTo>
                    <a:lnTo>
                      <a:pt x="183" y="2"/>
                    </a:lnTo>
                    <a:lnTo>
                      <a:pt x="226" y="0"/>
                    </a:lnTo>
                    <a:lnTo>
                      <a:pt x="268" y="0"/>
                    </a:lnTo>
                    <a:lnTo>
                      <a:pt x="311" y="0"/>
                    </a:lnTo>
                    <a:lnTo>
                      <a:pt x="353" y="0"/>
                    </a:lnTo>
                    <a:lnTo>
                      <a:pt x="395" y="2"/>
                    </a:lnTo>
                    <a:lnTo>
                      <a:pt x="435" y="5"/>
                    </a:lnTo>
                    <a:lnTo>
                      <a:pt x="469" y="10"/>
                    </a:lnTo>
                    <a:lnTo>
                      <a:pt x="502" y="15"/>
                    </a:lnTo>
                    <a:lnTo>
                      <a:pt x="528" y="20"/>
                    </a:lnTo>
                    <a:lnTo>
                      <a:pt x="551" y="26"/>
                    </a:lnTo>
                    <a:lnTo>
                      <a:pt x="565" y="33"/>
                    </a:lnTo>
                    <a:lnTo>
                      <a:pt x="575" y="41"/>
                    </a:lnTo>
                    <a:lnTo>
                      <a:pt x="578" y="48"/>
                    </a:lnTo>
                    <a:lnTo>
                      <a:pt x="575" y="54"/>
                    </a:lnTo>
                    <a:lnTo>
                      <a:pt x="565" y="62"/>
                    </a:lnTo>
                    <a:lnTo>
                      <a:pt x="551" y="69"/>
                    </a:lnTo>
                    <a:lnTo>
                      <a:pt x="528" y="76"/>
                    </a:lnTo>
                    <a:lnTo>
                      <a:pt x="502" y="81"/>
                    </a:lnTo>
                    <a:lnTo>
                      <a:pt x="469" y="85"/>
                    </a:lnTo>
                    <a:lnTo>
                      <a:pt x="435" y="90"/>
                    </a:lnTo>
                    <a:lnTo>
                      <a:pt x="395" y="92"/>
                    </a:lnTo>
                    <a:lnTo>
                      <a:pt x="353" y="95"/>
                    </a:lnTo>
                    <a:lnTo>
                      <a:pt x="311" y="95"/>
                    </a:lnTo>
                    <a:lnTo>
                      <a:pt x="268" y="95"/>
                    </a:lnTo>
                    <a:lnTo>
                      <a:pt x="226" y="95"/>
                    </a:lnTo>
                    <a:lnTo>
                      <a:pt x="183" y="92"/>
                    </a:lnTo>
                    <a:lnTo>
                      <a:pt x="144" y="90"/>
                    </a:lnTo>
                    <a:lnTo>
                      <a:pt x="108" y="85"/>
                    </a:lnTo>
                    <a:lnTo>
                      <a:pt x="77" y="81"/>
                    </a:lnTo>
                    <a:lnTo>
                      <a:pt x="51" y="76"/>
                    </a:lnTo>
                    <a:lnTo>
                      <a:pt x="28" y="69"/>
                    </a:lnTo>
                    <a:lnTo>
                      <a:pt x="13" y="62"/>
                    </a:lnTo>
                    <a:lnTo>
                      <a:pt x="4" y="54"/>
                    </a:lnTo>
                    <a:lnTo>
                      <a:pt x="0" y="4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2400">
                  <a:solidFill>
                    <a:srgbClr val="000000"/>
                  </a:solidFill>
                  <a:latin typeface="Arial" panose="020B0604020202020204" pitchFamily="34" charset="0"/>
                </a:endParaRPr>
              </a:p>
            </p:txBody>
          </p:sp>
          <p:sp>
            <p:nvSpPr>
              <p:cNvPr id="3098" name="Rectangle 106">
                <a:extLst>
                  <a:ext uri="{FF2B5EF4-FFF2-40B4-BE49-F238E27FC236}">
                    <a16:creationId xmlns:a16="http://schemas.microsoft.com/office/drawing/2014/main" id="{773AA247-CA63-C04B-8007-CB7427C75868}"/>
                  </a:ext>
                </a:extLst>
              </p:cNvPr>
              <p:cNvSpPr>
                <a:spLocks noChangeArrowheads="1"/>
              </p:cNvSpPr>
              <p:nvPr/>
            </p:nvSpPr>
            <p:spPr bwMode="auto">
              <a:xfrm>
                <a:off x="1009" y="941"/>
                <a:ext cx="477"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0"/>
                  </a:spcBef>
                  <a:spcAft>
                    <a:spcPct val="0"/>
                  </a:spcAft>
                </a:pPr>
                <a:r>
                  <a:rPr lang="en-US" altLang="en-CN" sz="900">
                    <a:solidFill>
                      <a:srgbClr val="000000"/>
                    </a:solidFill>
                  </a:rPr>
                  <a:t>Chapters 9, 12</a:t>
                </a:r>
                <a:endParaRPr lang="en-US" altLang="en-CN" b="1">
                  <a:solidFill>
                    <a:srgbClr val="000000"/>
                  </a:solidFill>
                </a:endParaRPr>
              </a:p>
            </p:txBody>
          </p:sp>
          <p:sp>
            <p:nvSpPr>
              <p:cNvPr id="3099" name="Line 107">
                <a:extLst>
                  <a:ext uri="{FF2B5EF4-FFF2-40B4-BE49-F238E27FC236}">
                    <a16:creationId xmlns:a16="http://schemas.microsoft.com/office/drawing/2014/main" id="{CED37382-A083-9149-8DBE-3D23CDBE48D1}"/>
                  </a:ext>
                </a:extLst>
              </p:cNvPr>
              <p:cNvSpPr>
                <a:spLocks noChangeShapeType="1"/>
              </p:cNvSpPr>
              <p:nvPr/>
            </p:nvSpPr>
            <p:spPr bwMode="auto">
              <a:xfrm>
                <a:off x="980" y="855"/>
                <a:ext cx="731" cy="1"/>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2400">
                  <a:solidFill>
                    <a:srgbClr val="000000"/>
                  </a:solidFill>
                  <a:latin typeface="Arial" panose="020B0604020202020204" pitchFamily="34" charset="0"/>
                </a:endParaRPr>
              </a:p>
            </p:txBody>
          </p:sp>
          <p:sp>
            <p:nvSpPr>
              <p:cNvPr id="3100" name="Freeform 108">
                <a:extLst>
                  <a:ext uri="{FF2B5EF4-FFF2-40B4-BE49-F238E27FC236}">
                    <a16:creationId xmlns:a16="http://schemas.microsoft.com/office/drawing/2014/main" id="{24BCF553-6782-7744-B541-779E388739AD}"/>
                  </a:ext>
                </a:extLst>
              </p:cNvPr>
              <p:cNvSpPr>
                <a:spLocks/>
              </p:cNvSpPr>
              <p:nvPr/>
            </p:nvSpPr>
            <p:spPr bwMode="auto">
              <a:xfrm>
                <a:off x="1705" y="832"/>
                <a:ext cx="47" cy="48"/>
              </a:xfrm>
              <a:custGeom>
                <a:avLst/>
                <a:gdLst>
                  <a:gd name="T0" fmla="*/ 0 w 47"/>
                  <a:gd name="T1" fmla="*/ 0 h 48"/>
                  <a:gd name="T2" fmla="*/ 47 w 47"/>
                  <a:gd name="T3" fmla="*/ 23 h 48"/>
                  <a:gd name="T4" fmla="*/ 0 w 47"/>
                  <a:gd name="T5" fmla="*/ 48 h 48"/>
                  <a:gd name="T6" fmla="*/ 0 w 47"/>
                  <a:gd name="T7" fmla="*/ 0 h 4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7" h="48">
                    <a:moveTo>
                      <a:pt x="0" y="0"/>
                    </a:moveTo>
                    <a:lnTo>
                      <a:pt x="47" y="23"/>
                    </a:lnTo>
                    <a:lnTo>
                      <a:pt x="0" y="48"/>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2400">
                  <a:solidFill>
                    <a:srgbClr val="000000"/>
                  </a:solidFill>
                  <a:latin typeface="Arial" panose="020B0604020202020204" pitchFamily="34" charset="0"/>
                </a:endParaRPr>
              </a:p>
            </p:txBody>
          </p:sp>
        </p:grpSp>
      </p:grpSp>
    </p:spTree>
    <p:extLst>
      <p:ext uri="{BB962C8B-B14F-4D97-AF65-F5344CB8AC3E}">
        <p14:creationId xmlns:p14="http://schemas.microsoft.com/office/powerpoint/2010/main" val="39320694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775170" name="Picture 2" descr="Bouquet">
            <a:extLst>
              <a:ext uri="{FF2B5EF4-FFF2-40B4-BE49-F238E27FC236}">
                <a16:creationId xmlns:a16="http://schemas.microsoft.com/office/drawing/2014/main" id="{43BE2625-1A73-7646-AE79-A4BF5A0A7D43}"/>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362200" y="685800"/>
            <a:ext cx="2971800" cy="2209800"/>
          </a:xfrm>
          <a:prstGeom prst="rect">
            <a:avLst/>
          </a:prstGeom>
          <a:noFill/>
          <a:ln>
            <a:noFill/>
          </a:ln>
          <a:effectLst/>
          <a:extLst>
            <a:ext uri="{909E8E84-426E-40DD-AFC4-6F175D3DCCD1}">
              <a14:hiddenFill xmlns:a14="http://schemas.microsoft.com/office/drawing/2010/main">
                <a:blipFill dpi="0" rotWithShape="0">
                  <a:blip r:embed="rId4"/>
                  <a:srcRect l="22656" t="27568" r="55042" b="50316"/>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75171" name="Picture 3" descr="Bouquet">
            <a:extLst>
              <a:ext uri="{FF2B5EF4-FFF2-40B4-BE49-F238E27FC236}">
                <a16:creationId xmlns:a16="http://schemas.microsoft.com/office/drawing/2014/main" id="{D3356D20-1112-AE40-BF10-1C16FC4A7B95}"/>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6553200" y="685800"/>
            <a:ext cx="3733800" cy="2438400"/>
          </a:xfrm>
          <a:prstGeom prst="rect">
            <a:avLst/>
          </a:prstGeom>
          <a:noFill/>
          <a:ln>
            <a:noFill/>
          </a:ln>
          <a:effectLst/>
          <a:extLst>
            <a:ext uri="{909E8E84-426E-40DD-AFC4-6F175D3DCCD1}">
              <a14:hiddenFill xmlns:a14="http://schemas.microsoft.com/office/drawing/2010/main">
                <a:blipFill dpi="0" rotWithShape="0">
                  <a:blip r:embed="rId4"/>
                  <a:srcRect l="50000" t="51547" r="21875" b="23958"/>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75172" name="Rectangle 4">
            <a:extLst>
              <a:ext uri="{FF2B5EF4-FFF2-40B4-BE49-F238E27FC236}">
                <a16:creationId xmlns:a16="http://schemas.microsoft.com/office/drawing/2014/main" id="{09588E1B-81C3-3744-A3B9-281E905BE2E2}"/>
              </a:ext>
            </a:extLst>
          </p:cNvPr>
          <p:cNvSpPr>
            <a:spLocks noGrp="1" noChangeArrowheads="1"/>
          </p:cNvSpPr>
          <p:nvPr>
            <p:ph type="body" idx="1"/>
          </p:nvPr>
        </p:nvSpPr>
        <p:spPr>
          <a:xfrm>
            <a:off x="5943600" y="3733800"/>
            <a:ext cx="4495800" cy="2286000"/>
          </a:xfrm>
          <a:noFill/>
        </p:spPr>
        <p:txBody>
          <a:bodyPr/>
          <a:lstStyle/>
          <a:p>
            <a:pPr>
              <a:spcBef>
                <a:spcPct val="100000"/>
              </a:spcBef>
            </a:pPr>
            <a:r>
              <a:rPr lang="en-US" altLang="en-CN" sz="1800"/>
              <a:t>Run-time: proportional to </a:t>
            </a:r>
            <a:r>
              <a:rPr lang="en-US" altLang="en-CN" sz="1800" i="1"/>
              <a:t>n</a:t>
            </a:r>
            <a:endParaRPr lang="en-US" altLang="en-CN" sz="1800"/>
          </a:p>
          <a:p>
            <a:pPr>
              <a:spcBef>
                <a:spcPct val="100000"/>
              </a:spcBef>
            </a:pPr>
            <a:r>
              <a:rPr lang="en-US" altLang="en-CN" sz="1800"/>
              <a:t>Can be implemented in SW or HW</a:t>
            </a:r>
          </a:p>
          <a:p>
            <a:pPr>
              <a:spcBef>
                <a:spcPct val="100000"/>
              </a:spcBef>
            </a:pPr>
            <a:r>
              <a:rPr lang="en-US" altLang="en-CN" sz="1800"/>
              <a:t>Division: similar idea.</a:t>
            </a:r>
          </a:p>
        </p:txBody>
      </p:sp>
      <p:sp>
        <p:nvSpPr>
          <p:cNvPr id="11269" name="Rectangle 5">
            <a:extLst>
              <a:ext uri="{FF2B5EF4-FFF2-40B4-BE49-F238E27FC236}">
                <a16:creationId xmlns:a16="http://schemas.microsoft.com/office/drawing/2014/main" id="{D58A4D83-B0E0-4A48-8355-264CC2BB64A3}"/>
              </a:ext>
            </a:extLst>
          </p:cNvPr>
          <p:cNvSpPr>
            <a:spLocks noGrp="1" noChangeArrowheads="1"/>
          </p:cNvSpPr>
          <p:nvPr>
            <p:ph type="title"/>
          </p:nvPr>
        </p:nvSpPr>
        <p:spPr>
          <a:noFill/>
        </p:spPr>
        <p:txBody>
          <a:bodyPr/>
          <a:lstStyle/>
          <a:p>
            <a:r>
              <a:rPr lang="en-US" altLang="en-CN"/>
              <a:t>Example I: multiplication</a:t>
            </a:r>
          </a:p>
        </p:txBody>
      </p:sp>
      <p:pic>
        <p:nvPicPr>
          <p:cNvPr id="775174" name="Picture 6" descr="Bouquet">
            <a:extLst>
              <a:ext uri="{FF2B5EF4-FFF2-40B4-BE49-F238E27FC236}">
                <a16:creationId xmlns:a16="http://schemas.microsoft.com/office/drawing/2014/main" id="{8CD5457A-ED71-5447-BE0B-F838F4C83350}"/>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2514600" y="3352801"/>
            <a:ext cx="2971800" cy="2574925"/>
          </a:xfrm>
          <a:prstGeom prst="rect">
            <a:avLst/>
          </a:prstGeom>
          <a:noFill/>
          <a:ln>
            <a:noFill/>
          </a:ln>
          <a:effectLst/>
          <a:extLst>
            <a:ext uri="{909E8E84-426E-40DD-AFC4-6F175D3DCCD1}">
              <a14:hiddenFill xmlns:a14="http://schemas.microsoft.com/office/drawing/2010/main">
                <a:blipFill dpi="0" rotWithShape="0">
                  <a:blip r:embed="rId4"/>
                  <a:srcRect l="38281" t="59140" r="38281" b="12903"/>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1633414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77517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775171"/>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775174"/>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7751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5172" grpId="0" autoUpdateAnimBg="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normAutofit/>
          </a:bodyPr>
          <a:lstStyle/>
          <a:p>
            <a:pPr algn="ctr"/>
            <a:r>
              <a:rPr lang="en-US" altLang="zh-CN" dirty="0">
                <a:latin typeface="+mj-lt"/>
                <a:ea typeface="STXingkai" panose="02010800040101010101" pitchFamily="2" charset="-122"/>
              </a:rPr>
              <a:t>Double Entry, Monks, </a:t>
            </a:r>
            <a:r>
              <a:rPr lang="en-US" altLang="zh-CN" dirty="0" err="1">
                <a:latin typeface="+mj-lt"/>
                <a:ea typeface="STXingkai" panose="02010800040101010101" pitchFamily="2" charset="-122"/>
              </a:rPr>
              <a:t>Maths</a:t>
            </a:r>
            <a:r>
              <a:rPr lang="en-US" altLang="zh-CN" dirty="0">
                <a:latin typeface="+mj-lt"/>
                <a:ea typeface="STXingkai" panose="02010800040101010101" pitchFamily="2" charset="-122"/>
              </a:rPr>
              <a:t>, and Magic</a:t>
            </a:r>
            <a:endParaRPr lang="zh-CN" altLang="en-US" dirty="0">
              <a:latin typeface="+mj-lt"/>
              <a:ea typeface="Weibei SC" panose="03000800000000000000" pitchFamily="66" charset="-128"/>
            </a:endParaRPr>
          </a:p>
        </p:txBody>
      </p:sp>
      <p:sp>
        <p:nvSpPr>
          <p:cNvPr id="3" name="Slide Number Placeholder 2">
            <a:extLst>
              <a:ext uri="{FF2B5EF4-FFF2-40B4-BE49-F238E27FC236}">
                <a16:creationId xmlns:a16="http://schemas.microsoft.com/office/drawing/2014/main" id="{511D5707-C425-1D4D-B41D-D86365944409}"/>
              </a:ext>
            </a:extLst>
          </p:cNvPr>
          <p:cNvSpPr>
            <a:spLocks noGrp="1"/>
          </p:cNvSpPr>
          <p:nvPr>
            <p:ph type="sldNum" idx="12"/>
          </p:nvPr>
        </p:nvSpPr>
        <p:spPr/>
        <p:txBody>
          <a:bodyPr/>
          <a:lstStyle/>
          <a:p>
            <a:pPr algn="r"/>
            <a:fld id="{00000000-1234-1234-1234-123412341234}" type="slidenum">
              <a:rPr lang="en" smtClean="0"/>
              <a:pPr algn="r"/>
              <a:t>21</a:t>
            </a:fld>
            <a:endParaRPr lang="en" dirty="0"/>
          </a:p>
        </p:txBody>
      </p:sp>
      <p:pic>
        <p:nvPicPr>
          <p:cNvPr id="4" name="Picture 3">
            <a:hlinkClick r:id="rId2"/>
            <a:extLst>
              <a:ext uri="{FF2B5EF4-FFF2-40B4-BE49-F238E27FC236}">
                <a16:creationId xmlns:a16="http://schemas.microsoft.com/office/drawing/2014/main" id="{702D9D69-4BE9-914E-ABD2-BC10B2DD87E5}"/>
              </a:ext>
            </a:extLst>
          </p:cNvPr>
          <p:cNvPicPr>
            <a:picLocks noChangeAspect="1"/>
          </p:cNvPicPr>
          <p:nvPr/>
        </p:nvPicPr>
        <p:blipFill>
          <a:blip r:embed="rId3"/>
          <a:stretch>
            <a:fillRect/>
          </a:stretch>
        </p:blipFill>
        <p:spPr>
          <a:xfrm>
            <a:off x="4527440" y="1776833"/>
            <a:ext cx="6769171" cy="4333752"/>
          </a:xfrm>
          <a:prstGeom prst="rect">
            <a:avLst/>
          </a:prstGeom>
        </p:spPr>
      </p:pic>
      <p:pic>
        <p:nvPicPr>
          <p:cNvPr id="1026" name="Picture 2">
            <a:extLst>
              <a:ext uri="{FF2B5EF4-FFF2-40B4-BE49-F238E27FC236}">
                <a16:creationId xmlns:a16="http://schemas.microsoft.com/office/drawing/2014/main" id="{487B17B5-E9D1-0E45-A21C-C1AD1FEDF6DF}"/>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895389" y="1776833"/>
            <a:ext cx="2870443" cy="43337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62693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sz="3200" dirty="0">
                <a:ea typeface="STXingkai" panose="02010800040101010101" pitchFamily="2" charset="-122"/>
              </a:rPr>
              <a:t>Hamiltonian Mechanics make energy Accountable</a:t>
            </a:r>
            <a:endParaRPr lang="en-US" sz="3200" dirty="0">
              <a:ea typeface="STXingkai" panose="02010800040101010101" pitchFamily="2" charset="-122"/>
            </a:endParaRPr>
          </a:p>
        </p:txBody>
      </p:sp>
      <p:pic>
        <p:nvPicPr>
          <p:cNvPr id="3074" name="Picture 2">
            <a:hlinkClick r:id="rId3"/>
            <a:extLst>
              <a:ext uri="{FF2B5EF4-FFF2-40B4-BE49-F238E27FC236}">
                <a16:creationId xmlns:a16="http://schemas.microsoft.com/office/drawing/2014/main" id="{1BCD309B-148B-AD4B-8152-70AD59EAB5D4}"/>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9390154" y="1465105"/>
            <a:ext cx="2252205" cy="274359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73A952C-39A0-FD41-8FE3-9EF5DAE6AC61}"/>
              </a:ext>
            </a:extLst>
          </p:cNvPr>
          <p:cNvSpPr txBox="1"/>
          <p:nvPr/>
        </p:nvSpPr>
        <p:spPr>
          <a:xfrm>
            <a:off x="3923780" y="2649299"/>
            <a:ext cx="3993401" cy="1938992"/>
          </a:xfrm>
          <a:prstGeom prst="rect">
            <a:avLst/>
          </a:prstGeom>
          <a:noFill/>
        </p:spPr>
        <p:txBody>
          <a:bodyPr wrap="none" rtlCol="0">
            <a:spAutoFit/>
          </a:bodyPr>
          <a:lstStyle/>
          <a:p>
            <a:pPr algn="ctr"/>
            <a:r>
              <a:rPr lang="en-TW" sz="2400" dirty="0"/>
              <a:t> Assets = Liability + Equity</a:t>
            </a:r>
          </a:p>
          <a:p>
            <a:pPr algn="ctr"/>
            <a:endParaRPr lang="en-TW" sz="2400" dirty="0"/>
          </a:p>
          <a:p>
            <a:pPr algn="ctr"/>
            <a:r>
              <a:rPr lang="en-TW" sz="2400" dirty="0"/>
              <a:t>and</a:t>
            </a:r>
          </a:p>
          <a:p>
            <a:pPr algn="ctr"/>
            <a:endParaRPr lang="en-TW" sz="2400" dirty="0"/>
          </a:p>
          <a:p>
            <a:pPr algn="ctr"/>
            <a:r>
              <a:rPr lang="en-TW" sz="2400" dirty="0"/>
              <a:t>H = T + V</a:t>
            </a:r>
          </a:p>
        </p:txBody>
      </p:sp>
      <p:pic>
        <p:nvPicPr>
          <p:cNvPr id="8" name="Picture 7">
            <a:extLst>
              <a:ext uri="{FF2B5EF4-FFF2-40B4-BE49-F238E27FC236}">
                <a16:creationId xmlns:a16="http://schemas.microsoft.com/office/drawing/2014/main" id="{6371678A-4C44-9C42-9F3F-F34AD005E543}"/>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15600" y="1550705"/>
            <a:ext cx="3292315" cy="2743596"/>
          </a:xfrm>
          <a:prstGeom prst="rect">
            <a:avLst/>
          </a:prstGeom>
        </p:spPr>
      </p:pic>
      <p:sp>
        <p:nvSpPr>
          <p:cNvPr id="7" name="TextBox 6">
            <a:extLst>
              <a:ext uri="{FF2B5EF4-FFF2-40B4-BE49-F238E27FC236}">
                <a16:creationId xmlns:a16="http://schemas.microsoft.com/office/drawing/2014/main" id="{055352D5-B03C-3D4A-AFD6-6F426423B737}"/>
              </a:ext>
            </a:extLst>
          </p:cNvPr>
          <p:cNvSpPr txBox="1"/>
          <p:nvPr/>
        </p:nvSpPr>
        <p:spPr>
          <a:xfrm>
            <a:off x="-252044" y="4682670"/>
            <a:ext cx="12345046" cy="461665"/>
          </a:xfrm>
          <a:prstGeom prst="rect">
            <a:avLst/>
          </a:prstGeom>
          <a:noFill/>
        </p:spPr>
        <p:txBody>
          <a:bodyPr wrap="none" rtlCol="0">
            <a:spAutoFit/>
          </a:bodyPr>
          <a:lstStyle/>
          <a:p>
            <a:pPr algn="ctr"/>
            <a:r>
              <a:rPr lang="en-TW" sz="2400" dirty="0"/>
              <a:t>These two equations basically dominated two fields: Economics and Physical Sciences</a:t>
            </a:r>
          </a:p>
        </p:txBody>
      </p:sp>
      <p:sp>
        <p:nvSpPr>
          <p:cNvPr id="10" name="TextBox 9">
            <a:extLst>
              <a:ext uri="{FF2B5EF4-FFF2-40B4-BE49-F238E27FC236}">
                <a16:creationId xmlns:a16="http://schemas.microsoft.com/office/drawing/2014/main" id="{4A09BDFA-EEB3-ED42-BDF9-9F585666D76A}"/>
              </a:ext>
            </a:extLst>
          </p:cNvPr>
          <p:cNvSpPr txBox="1"/>
          <p:nvPr/>
        </p:nvSpPr>
        <p:spPr>
          <a:xfrm>
            <a:off x="669107" y="5392896"/>
            <a:ext cx="10973252" cy="1938992"/>
          </a:xfrm>
          <a:prstGeom prst="rect">
            <a:avLst/>
          </a:prstGeom>
          <a:noFill/>
        </p:spPr>
        <p:txBody>
          <a:bodyPr wrap="square" rtlCol="0">
            <a:spAutoFit/>
          </a:bodyPr>
          <a:lstStyle/>
          <a:p>
            <a:pPr algn="ctr"/>
            <a:r>
              <a:rPr lang="en-TW" sz="2400" dirty="0"/>
              <a:t>Thinking from a Meta-Mathematical viewpoint, </a:t>
            </a:r>
          </a:p>
          <a:p>
            <a:pPr algn="ctr"/>
            <a:r>
              <a:rPr lang="en-TW" sz="2400" dirty="0"/>
              <a:t>they present a way to break down </a:t>
            </a:r>
            <a:r>
              <a:rPr lang="en-US" sz="2400" dirty="0"/>
              <a:t>t</a:t>
            </a:r>
            <a:r>
              <a:rPr lang="en-TW" sz="2400" dirty="0"/>
              <a:t>he total amount of </a:t>
            </a:r>
            <a:r>
              <a:rPr lang="en-TW" sz="2400" b="1" dirty="0"/>
              <a:t>conservative resources</a:t>
            </a:r>
            <a:r>
              <a:rPr lang="en-TW" sz="2400" dirty="0"/>
              <a:t>, </a:t>
            </a:r>
          </a:p>
          <a:p>
            <a:pPr algn="ctr"/>
            <a:r>
              <a:rPr lang="en-TW" sz="2400" dirty="0"/>
              <a:t>and therefore, allows </a:t>
            </a:r>
            <a:r>
              <a:rPr lang="en-TW" sz="2400" b="1" dirty="0"/>
              <a:t>iterative branching </a:t>
            </a:r>
            <a:r>
              <a:rPr lang="en-TW" sz="2400" dirty="0"/>
              <a:t>and therefore </a:t>
            </a:r>
            <a:r>
              <a:rPr lang="en-TW" sz="2400" b="1" dirty="0"/>
              <a:t>continuous replication</a:t>
            </a:r>
            <a:r>
              <a:rPr lang="en-TW" sz="2400" dirty="0"/>
              <a:t>. </a:t>
            </a:r>
          </a:p>
        </p:txBody>
      </p:sp>
      <p:sp>
        <p:nvSpPr>
          <p:cNvPr id="3" name="Slide Number Placeholder 2">
            <a:extLst>
              <a:ext uri="{FF2B5EF4-FFF2-40B4-BE49-F238E27FC236}">
                <a16:creationId xmlns:a16="http://schemas.microsoft.com/office/drawing/2014/main" id="{464F2BFC-2A2B-394E-B51A-0367E3778946}"/>
              </a:ext>
            </a:extLst>
          </p:cNvPr>
          <p:cNvSpPr>
            <a:spLocks noGrp="1"/>
          </p:cNvSpPr>
          <p:nvPr>
            <p:ph type="sldNum" idx="12"/>
          </p:nvPr>
        </p:nvSpPr>
        <p:spPr/>
        <p:txBody>
          <a:bodyPr/>
          <a:lstStyle/>
          <a:p>
            <a:pPr algn="r"/>
            <a:fld id="{00000000-1234-1234-1234-123412341234}" type="slidenum">
              <a:rPr lang="en" smtClean="0"/>
              <a:pPr algn="r"/>
              <a:t>22</a:t>
            </a:fld>
            <a:endParaRPr lang="en" dirty="0"/>
          </a:p>
        </p:txBody>
      </p:sp>
    </p:spTree>
    <p:extLst>
      <p:ext uri="{BB962C8B-B14F-4D97-AF65-F5344CB8AC3E}">
        <p14:creationId xmlns:p14="http://schemas.microsoft.com/office/powerpoint/2010/main" val="5143515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dirty="0">
                <a:latin typeface="+mj-lt"/>
                <a:ea typeface="STXingkai" panose="02010800040101010101" pitchFamily="2" charset="-122"/>
              </a:rPr>
              <a:t>Hamilton did more work on the Accounting Equation</a:t>
            </a:r>
            <a:endParaRPr lang="en-US" dirty="0">
              <a:latin typeface="+mj-lt"/>
              <a:ea typeface="STXingkai" panose="02010800040101010101" pitchFamily="2" charset="-122"/>
            </a:endParaRPr>
          </a:p>
        </p:txBody>
      </p:sp>
      <p:pic>
        <p:nvPicPr>
          <p:cNvPr id="12" name="Picture 11">
            <a:hlinkClick r:id="rId3"/>
            <a:extLst>
              <a:ext uri="{FF2B5EF4-FFF2-40B4-BE49-F238E27FC236}">
                <a16:creationId xmlns:a16="http://schemas.microsoft.com/office/drawing/2014/main" id="{CF301AE8-A894-624F-B1DE-9586305F6453}"/>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415599" y="1432977"/>
            <a:ext cx="4753460" cy="3374385"/>
          </a:xfrm>
          <a:prstGeom prst="rect">
            <a:avLst/>
          </a:prstGeom>
        </p:spPr>
      </p:pic>
      <p:pic>
        <p:nvPicPr>
          <p:cNvPr id="7" name="Picture 6">
            <a:hlinkClick r:id="rId5"/>
            <a:extLst>
              <a:ext uri="{FF2B5EF4-FFF2-40B4-BE49-F238E27FC236}">
                <a16:creationId xmlns:a16="http://schemas.microsoft.com/office/drawing/2014/main" id="{5B802486-87F6-2F42-A05B-D8456740ECBC}"/>
              </a:ext>
            </a:extLst>
          </p:cNvPr>
          <p:cNvPicPr>
            <a:picLocks noChangeAspect="1"/>
          </p:cNvPicPr>
          <p:nvPr/>
        </p:nvPicPr>
        <p:blipFill>
          <a:blip r:embed="rId6"/>
          <a:stretch>
            <a:fillRect/>
          </a:stretch>
        </p:blipFill>
        <p:spPr>
          <a:xfrm>
            <a:off x="710950" y="4793168"/>
            <a:ext cx="8325997" cy="1957765"/>
          </a:xfrm>
          <a:prstGeom prst="rect">
            <a:avLst/>
          </a:prstGeom>
        </p:spPr>
      </p:pic>
      <p:sp>
        <p:nvSpPr>
          <p:cNvPr id="8" name="TextBox 7">
            <a:extLst>
              <a:ext uri="{FF2B5EF4-FFF2-40B4-BE49-F238E27FC236}">
                <a16:creationId xmlns:a16="http://schemas.microsoft.com/office/drawing/2014/main" id="{053152C2-E0FF-0748-9E08-33A7BAD0B304}"/>
              </a:ext>
            </a:extLst>
          </p:cNvPr>
          <p:cNvSpPr txBox="1"/>
          <p:nvPr/>
        </p:nvSpPr>
        <p:spPr>
          <a:xfrm>
            <a:off x="5169061" y="1505407"/>
            <a:ext cx="3544961" cy="3108543"/>
          </a:xfrm>
          <a:prstGeom prst="rect">
            <a:avLst/>
          </a:prstGeom>
          <a:noFill/>
        </p:spPr>
        <p:txBody>
          <a:bodyPr wrap="square" rtlCol="0">
            <a:spAutoFit/>
          </a:bodyPr>
          <a:lstStyle/>
          <a:p>
            <a:r>
              <a:rPr lang="en-US" sz="1400" dirty="0"/>
              <a:t>The aim of this paper is to show how the mathematical basis is used for a precise treatment of double-entry bookkeeping, which was firstly developed in the nineteenth century by </a:t>
            </a:r>
            <a:r>
              <a:rPr lang="en-US" sz="1400" dirty="0">
                <a:solidFill>
                  <a:srgbClr val="FF0000"/>
                </a:solidFill>
              </a:rPr>
              <a:t>Sir William Rowan Hamilton</a:t>
            </a:r>
            <a:r>
              <a:rPr lang="en-US" sz="1400" dirty="0"/>
              <a:t>. This is done by using basic notions of matrix algebra with the roots to the idea of using ordered pairs. We also reveal how the complex numbers and the </a:t>
            </a:r>
            <a:r>
              <a:rPr lang="en-US" sz="1400" dirty="0" err="1"/>
              <a:t>rationals</a:t>
            </a:r>
            <a:r>
              <a:rPr lang="en-US" sz="1400" dirty="0"/>
              <a:t> (fractions) developed in a mainstream of accounting science and became a leading platform for the ongoing processes within the Industry 4.0.</a:t>
            </a:r>
            <a:endParaRPr lang="en-TW" sz="1400" dirty="0"/>
          </a:p>
        </p:txBody>
      </p:sp>
      <p:pic>
        <p:nvPicPr>
          <p:cNvPr id="10" name="Picture 9">
            <a:hlinkClick r:id="rId7"/>
            <a:extLst>
              <a:ext uri="{FF2B5EF4-FFF2-40B4-BE49-F238E27FC236}">
                <a16:creationId xmlns:a16="http://schemas.microsoft.com/office/drawing/2014/main" id="{CC9F2982-4F59-CD46-A2AD-60E74305DD9C}"/>
              </a:ext>
            </a:extLst>
          </p:cNvPr>
          <p:cNvPicPr>
            <a:picLocks noChangeAspect="1"/>
          </p:cNvPicPr>
          <p:nvPr/>
        </p:nvPicPr>
        <p:blipFill>
          <a:blip r:embed="rId8"/>
          <a:stretch>
            <a:fillRect/>
          </a:stretch>
        </p:blipFill>
        <p:spPr>
          <a:xfrm>
            <a:off x="9036947" y="1767742"/>
            <a:ext cx="2614653" cy="2614653"/>
          </a:xfrm>
          <a:prstGeom prst="rect">
            <a:avLst/>
          </a:prstGeom>
        </p:spPr>
      </p:pic>
      <p:sp>
        <p:nvSpPr>
          <p:cNvPr id="15" name="TextBox 14">
            <a:extLst>
              <a:ext uri="{FF2B5EF4-FFF2-40B4-BE49-F238E27FC236}">
                <a16:creationId xmlns:a16="http://schemas.microsoft.com/office/drawing/2014/main" id="{50776958-BC3D-FA49-928B-CB0C5E8F36F1}"/>
              </a:ext>
            </a:extLst>
          </p:cNvPr>
          <p:cNvSpPr txBox="1"/>
          <p:nvPr/>
        </p:nvSpPr>
        <p:spPr>
          <a:xfrm>
            <a:off x="8988175" y="4578125"/>
            <a:ext cx="2674130" cy="307777"/>
          </a:xfrm>
          <a:prstGeom prst="rect">
            <a:avLst/>
          </a:prstGeom>
          <a:noFill/>
        </p:spPr>
        <p:txBody>
          <a:bodyPr wrap="none" rtlCol="0">
            <a:spAutoFit/>
          </a:bodyPr>
          <a:lstStyle/>
          <a:p>
            <a:r>
              <a:rPr lang="en-TW" sz="1400" dirty="0"/>
              <a:t>Image Source: </a:t>
            </a:r>
            <a:r>
              <a:rPr lang="en-TW" sz="1400" dirty="0">
                <a:hlinkClick r:id="rId7"/>
              </a:rPr>
              <a:t>Research Gate</a:t>
            </a:r>
            <a:endParaRPr lang="en-TW" sz="1400" dirty="0"/>
          </a:p>
        </p:txBody>
      </p:sp>
      <p:sp>
        <p:nvSpPr>
          <p:cNvPr id="3" name="Slide Number Placeholder 2">
            <a:extLst>
              <a:ext uri="{FF2B5EF4-FFF2-40B4-BE49-F238E27FC236}">
                <a16:creationId xmlns:a16="http://schemas.microsoft.com/office/drawing/2014/main" id="{C8C23CD1-3BF2-D549-9B51-53F44DB82C57}"/>
              </a:ext>
            </a:extLst>
          </p:cNvPr>
          <p:cNvSpPr>
            <a:spLocks noGrp="1"/>
          </p:cNvSpPr>
          <p:nvPr>
            <p:ph type="sldNum" idx="12"/>
          </p:nvPr>
        </p:nvSpPr>
        <p:spPr/>
        <p:txBody>
          <a:bodyPr/>
          <a:lstStyle/>
          <a:p>
            <a:pPr algn="r"/>
            <a:fld id="{00000000-1234-1234-1234-123412341234}" type="slidenum">
              <a:rPr lang="en" smtClean="0"/>
              <a:pPr algn="r"/>
              <a:t>23</a:t>
            </a:fld>
            <a:endParaRPr lang="en" dirty="0"/>
          </a:p>
        </p:txBody>
      </p:sp>
    </p:spTree>
    <p:extLst>
      <p:ext uri="{BB962C8B-B14F-4D97-AF65-F5344CB8AC3E}">
        <p14:creationId xmlns:p14="http://schemas.microsoft.com/office/powerpoint/2010/main" val="10428668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a:bodyPr>
          <a:lstStyle/>
          <a:p>
            <a:pPr algn="ctr"/>
            <a:r>
              <a:rPr lang="en-US" dirty="0">
                <a:solidFill>
                  <a:srgbClr val="FF0000"/>
                </a:solidFill>
              </a:rPr>
              <a:t>Kan Extension </a:t>
            </a:r>
            <a:r>
              <a:rPr lang="en-US" dirty="0">
                <a:solidFill>
                  <a:schemeClr val="tx1"/>
                </a:solidFill>
              </a:rPr>
              <a:t>and other ideas in Category Theory</a:t>
            </a:r>
            <a:endParaRPr dirty="0">
              <a:solidFill>
                <a:schemeClr val="tx1"/>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7509799" y="1821490"/>
            <a:ext cx="4386137" cy="461665"/>
          </a:xfrm>
          <a:prstGeom prst="rect">
            <a:avLst/>
          </a:prstGeom>
          <a:noFill/>
        </p:spPr>
        <p:txBody>
          <a:bodyPr wrap="none" rtlCol="0">
            <a:spAutoFit/>
          </a:bodyPr>
          <a:lstStyle/>
          <a:p>
            <a:r>
              <a:rPr lang="en-TW" sz="2400" dirty="0">
                <a:solidFill>
                  <a:schemeClr val="bg1"/>
                </a:solidFill>
              </a:rPr>
              <a:t>Huawei VP Mr. Yang Shaoqing</a:t>
            </a:r>
          </a:p>
        </p:txBody>
      </p:sp>
      <p:sp>
        <p:nvSpPr>
          <p:cNvPr id="5" name="TextBox 4">
            <a:extLst>
              <a:ext uri="{FF2B5EF4-FFF2-40B4-BE49-F238E27FC236}">
                <a16:creationId xmlns:a16="http://schemas.microsoft.com/office/drawing/2014/main" id="{2831B4A8-E0A6-F54B-B236-A9D1FFE49DC5}"/>
              </a:ext>
            </a:extLst>
          </p:cNvPr>
          <p:cNvSpPr txBox="1"/>
          <p:nvPr/>
        </p:nvSpPr>
        <p:spPr>
          <a:xfrm>
            <a:off x="878362" y="5920153"/>
            <a:ext cx="5361028" cy="338554"/>
          </a:xfrm>
          <a:prstGeom prst="rect">
            <a:avLst/>
          </a:prstGeom>
          <a:noFill/>
        </p:spPr>
        <p:txBody>
          <a:bodyPr wrap="square" rtlCol="0">
            <a:spAutoFit/>
          </a:bodyPr>
          <a:lstStyle/>
          <a:p>
            <a:pPr algn="ctr"/>
            <a:r>
              <a:rPr lang="en-US" sz="1600" dirty="0">
                <a:hlinkClick r:id="rId3"/>
              </a:rPr>
              <a:t>https://youtu.be/9u1q3lH7VbE</a:t>
            </a:r>
            <a:r>
              <a:rPr lang="zh-CN" altLang="en-US" sz="1600" dirty="0"/>
              <a:t> （</a:t>
            </a:r>
            <a:r>
              <a:rPr lang="en-US" altLang="zh-CN" sz="1600" dirty="0"/>
              <a:t>video stops at 33:12</a:t>
            </a:r>
            <a:r>
              <a:rPr lang="zh-CN" altLang="en-US" sz="1600" dirty="0"/>
              <a:t>）</a:t>
            </a:r>
            <a:endParaRPr lang="en-TW" sz="1600" dirty="0"/>
          </a:p>
        </p:txBody>
      </p:sp>
      <p:pic>
        <p:nvPicPr>
          <p:cNvPr id="2" name="Picture 1">
            <a:hlinkClick r:id="rId4"/>
            <a:extLst>
              <a:ext uri="{FF2B5EF4-FFF2-40B4-BE49-F238E27FC236}">
                <a16:creationId xmlns:a16="http://schemas.microsoft.com/office/drawing/2014/main" id="{14679A83-2EBB-FA4B-B2E7-7339F51D2C55}"/>
              </a:ext>
            </a:extLst>
          </p:cNvPr>
          <p:cNvPicPr>
            <a:picLocks noChangeAspect="1"/>
          </p:cNvPicPr>
          <p:nvPr/>
        </p:nvPicPr>
        <p:blipFill>
          <a:blip r:embed="rId5"/>
          <a:stretch>
            <a:fillRect/>
          </a:stretch>
        </p:blipFill>
        <p:spPr>
          <a:xfrm>
            <a:off x="591576" y="1506435"/>
            <a:ext cx="5647813" cy="4195317"/>
          </a:xfrm>
          <a:prstGeom prst="rect">
            <a:avLst/>
          </a:prstGeom>
        </p:spPr>
      </p:pic>
      <p:pic>
        <p:nvPicPr>
          <p:cNvPr id="7" name="Picture 6">
            <a:hlinkClick r:id="rId6"/>
            <a:extLst>
              <a:ext uri="{FF2B5EF4-FFF2-40B4-BE49-F238E27FC236}">
                <a16:creationId xmlns:a16="http://schemas.microsoft.com/office/drawing/2014/main" id="{33B68D68-6583-2A44-BEBF-55E5AAB85C29}"/>
              </a:ext>
            </a:extLst>
          </p:cNvPr>
          <p:cNvPicPr>
            <a:picLocks noChangeAspect="1"/>
          </p:cNvPicPr>
          <p:nvPr/>
        </p:nvPicPr>
        <p:blipFill>
          <a:blip r:embed="rId7"/>
          <a:stretch>
            <a:fillRect/>
          </a:stretch>
        </p:blipFill>
        <p:spPr>
          <a:xfrm>
            <a:off x="6523379" y="1588495"/>
            <a:ext cx="5077045" cy="3827484"/>
          </a:xfrm>
          <a:prstGeom prst="rect">
            <a:avLst/>
          </a:prstGeom>
        </p:spPr>
      </p:pic>
      <p:sp>
        <p:nvSpPr>
          <p:cNvPr id="8" name="TextBox 7">
            <a:extLst>
              <a:ext uri="{FF2B5EF4-FFF2-40B4-BE49-F238E27FC236}">
                <a16:creationId xmlns:a16="http://schemas.microsoft.com/office/drawing/2014/main" id="{B6F2396B-A48D-BF40-B40D-D41791808129}"/>
              </a:ext>
            </a:extLst>
          </p:cNvPr>
          <p:cNvSpPr txBox="1"/>
          <p:nvPr/>
        </p:nvSpPr>
        <p:spPr>
          <a:xfrm>
            <a:off x="6044983" y="5635734"/>
            <a:ext cx="6207148" cy="830997"/>
          </a:xfrm>
          <a:prstGeom prst="rect">
            <a:avLst/>
          </a:prstGeom>
          <a:noFill/>
        </p:spPr>
        <p:txBody>
          <a:bodyPr wrap="none" rtlCol="0">
            <a:spAutoFit/>
          </a:bodyPr>
          <a:lstStyle/>
          <a:p>
            <a:pPr algn="ctr"/>
            <a:r>
              <a:rPr lang="en-TW" sz="2400" dirty="0"/>
              <a:t>All these terms are equivalent…</a:t>
            </a:r>
          </a:p>
          <a:p>
            <a:pPr algn="ctr"/>
            <a:r>
              <a:rPr lang="en-US" sz="2400" dirty="0"/>
              <a:t>t</a:t>
            </a:r>
            <a:r>
              <a:rPr lang="en-TW" sz="2400" dirty="0"/>
              <a:t>hey can be refomulated into each other…</a:t>
            </a:r>
          </a:p>
        </p:txBody>
      </p:sp>
    </p:spTree>
    <p:extLst>
      <p:ext uri="{BB962C8B-B14F-4D97-AF65-F5344CB8AC3E}">
        <p14:creationId xmlns:p14="http://schemas.microsoft.com/office/powerpoint/2010/main" val="32103844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a:bodyPr>
          <a:lstStyle/>
          <a:p>
            <a:pPr algn="ctr"/>
            <a:r>
              <a:rPr lang="en-US" dirty="0">
                <a:solidFill>
                  <a:srgbClr val="FF0000"/>
                </a:solidFill>
              </a:rPr>
              <a:t>Kan Extension </a:t>
            </a:r>
            <a:r>
              <a:rPr lang="en-US" dirty="0">
                <a:solidFill>
                  <a:schemeClr val="tx1"/>
                </a:solidFill>
              </a:rPr>
              <a:t>makes concepts Representable</a:t>
            </a:r>
            <a:endParaRPr dirty="0">
              <a:solidFill>
                <a:schemeClr val="tx1"/>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7509799" y="1821490"/>
            <a:ext cx="4386137" cy="461665"/>
          </a:xfrm>
          <a:prstGeom prst="rect">
            <a:avLst/>
          </a:prstGeom>
          <a:noFill/>
        </p:spPr>
        <p:txBody>
          <a:bodyPr wrap="none" rtlCol="0">
            <a:spAutoFit/>
          </a:bodyPr>
          <a:lstStyle/>
          <a:p>
            <a:r>
              <a:rPr lang="en-TW" sz="2400" dirty="0">
                <a:solidFill>
                  <a:schemeClr val="bg1"/>
                </a:solidFill>
              </a:rPr>
              <a:t>Huawei VP Mr. Yang Shaoqing</a:t>
            </a:r>
          </a:p>
        </p:txBody>
      </p:sp>
      <p:pic>
        <p:nvPicPr>
          <p:cNvPr id="9" name="Picture 8">
            <a:extLst>
              <a:ext uri="{FF2B5EF4-FFF2-40B4-BE49-F238E27FC236}">
                <a16:creationId xmlns:a16="http://schemas.microsoft.com/office/drawing/2014/main" id="{585CB654-2A43-A948-B222-4FCDCC9B5AC4}"/>
              </a:ext>
            </a:extLst>
          </p:cNvPr>
          <p:cNvPicPr>
            <a:picLocks noChangeAspect="1"/>
          </p:cNvPicPr>
          <p:nvPr/>
        </p:nvPicPr>
        <p:blipFill>
          <a:blip r:embed="rId3"/>
          <a:stretch>
            <a:fillRect/>
          </a:stretch>
        </p:blipFill>
        <p:spPr>
          <a:xfrm>
            <a:off x="1537112" y="1389064"/>
            <a:ext cx="3330075" cy="4246669"/>
          </a:xfrm>
          <a:prstGeom prst="rect">
            <a:avLst/>
          </a:prstGeom>
        </p:spPr>
      </p:pic>
      <p:pic>
        <p:nvPicPr>
          <p:cNvPr id="10" name="Picture 9">
            <a:extLst>
              <a:ext uri="{FF2B5EF4-FFF2-40B4-BE49-F238E27FC236}">
                <a16:creationId xmlns:a16="http://schemas.microsoft.com/office/drawing/2014/main" id="{5CB230D1-758B-A94F-9261-2FFA986BBFB1}"/>
              </a:ext>
            </a:extLst>
          </p:cNvPr>
          <p:cNvPicPr>
            <a:picLocks noChangeAspect="1"/>
          </p:cNvPicPr>
          <p:nvPr/>
        </p:nvPicPr>
        <p:blipFill>
          <a:blip r:embed="rId4"/>
          <a:stretch>
            <a:fillRect/>
          </a:stretch>
        </p:blipFill>
        <p:spPr>
          <a:xfrm>
            <a:off x="5194946" y="1389064"/>
            <a:ext cx="6248671" cy="4246669"/>
          </a:xfrm>
          <a:prstGeom prst="rect">
            <a:avLst/>
          </a:prstGeom>
        </p:spPr>
      </p:pic>
    </p:spTree>
    <p:extLst>
      <p:ext uri="{BB962C8B-B14F-4D97-AF65-F5344CB8AC3E}">
        <p14:creationId xmlns:p14="http://schemas.microsoft.com/office/powerpoint/2010/main" val="16334803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a:bodyPr>
          <a:lstStyle/>
          <a:p>
            <a:pPr algn="ctr"/>
            <a:r>
              <a:rPr lang="en-US" dirty="0">
                <a:solidFill>
                  <a:schemeClr val="tx1"/>
                </a:solidFill>
              </a:rPr>
              <a:t>The ideas of Universality</a:t>
            </a:r>
            <a:endParaRPr dirty="0">
              <a:solidFill>
                <a:schemeClr val="tx1"/>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7509799" y="1821490"/>
            <a:ext cx="4386137" cy="461665"/>
          </a:xfrm>
          <a:prstGeom prst="rect">
            <a:avLst/>
          </a:prstGeom>
          <a:noFill/>
        </p:spPr>
        <p:txBody>
          <a:bodyPr wrap="none" rtlCol="0">
            <a:spAutoFit/>
          </a:bodyPr>
          <a:lstStyle/>
          <a:p>
            <a:r>
              <a:rPr lang="en-TW" sz="2400" dirty="0">
                <a:solidFill>
                  <a:schemeClr val="bg1"/>
                </a:solidFill>
              </a:rPr>
              <a:t>Huawei VP Mr. Yang Shaoqing</a:t>
            </a:r>
          </a:p>
        </p:txBody>
      </p:sp>
      <p:pic>
        <p:nvPicPr>
          <p:cNvPr id="2" name="Picture 1">
            <a:hlinkClick r:id="rId3"/>
            <a:extLst>
              <a:ext uri="{FF2B5EF4-FFF2-40B4-BE49-F238E27FC236}">
                <a16:creationId xmlns:a16="http://schemas.microsoft.com/office/drawing/2014/main" id="{14679A83-2EBB-FA4B-B2E7-7339F51D2C55}"/>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91576" y="1506435"/>
            <a:ext cx="2075285" cy="1541565"/>
          </a:xfrm>
          <a:prstGeom prst="rect">
            <a:avLst/>
          </a:prstGeom>
        </p:spPr>
      </p:pic>
      <p:pic>
        <p:nvPicPr>
          <p:cNvPr id="3" name="Picture 2">
            <a:hlinkClick r:id="rId5"/>
            <a:extLst>
              <a:ext uri="{FF2B5EF4-FFF2-40B4-BE49-F238E27FC236}">
                <a16:creationId xmlns:a16="http://schemas.microsoft.com/office/drawing/2014/main" id="{9F8243AA-8F88-DF46-AFA0-D99F02377433}"/>
              </a:ext>
            </a:extLst>
          </p:cNvPr>
          <p:cNvPicPr>
            <a:picLocks noChangeAspect="1"/>
          </p:cNvPicPr>
          <p:nvPr/>
        </p:nvPicPr>
        <p:blipFill>
          <a:blip r:embed="rId6"/>
          <a:stretch>
            <a:fillRect/>
          </a:stretch>
        </p:blipFill>
        <p:spPr>
          <a:xfrm>
            <a:off x="3264387" y="1356967"/>
            <a:ext cx="5663224" cy="4238042"/>
          </a:xfrm>
          <a:prstGeom prst="rect">
            <a:avLst/>
          </a:prstGeom>
        </p:spPr>
      </p:pic>
      <p:sp>
        <p:nvSpPr>
          <p:cNvPr id="9" name="TextBox 8">
            <a:extLst>
              <a:ext uri="{FF2B5EF4-FFF2-40B4-BE49-F238E27FC236}">
                <a16:creationId xmlns:a16="http://schemas.microsoft.com/office/drawing/2014/main" id="{F89F2F8C-C3C7-854F-BB47-63B20AB20BA8}"/>
              </a:ext>
            </a:extLst>
          </p:cNvPr>
          <p:cNvSpPr txBox="1"/>
          <p:nvPr/>
        </p:nvSpPr>
        <p:spPr>
          <a:xfrm>
            <a:off x="2985556" y="5782533"/>
            <a:ext cx="6220885" cy="276999"/>
          </a:xfrm>
          <a:prstGeom prst="rect">
            <a:avLst/>
          </a:prstGeom>
          <a:noFill/>
        </p:spPr>
        <p:txBody>
          <a:bodyPr wrap="square" rtlCol="0">
            <a:spAutoFit/>
          </a:bodyPr>
          <a:lstStyle/>
          <a:p>
            <a:pPr algn="ctr"/>
            <a:r>
              <a:rPr lang="en-US" sz="1200" dirty="0">
                <a:hlinkClick r:id="rId7"/>
              </a:rPr>
              <a:t>https://youtu.be/9u1q3lH7VbE?t=962</a:t>
            </a:r>
            <a:r>
              <a:rPr lang="zh-CN" altLang="en-US" sz="1200" dirty="0">
                <a:hlinkClick r:id="rId7"/>
              </a:rPr>
              <a:t>（</a:t>
            </a:r>
            <a:r>
              <a:rPr lang="en-US" altLang="zh-CN" sz="1200" dirty="0">
                <a:hlinkClick r:id="rId7"/>
              </a:rPr>
              <a:t>explaination</a:t>
            </a:r>
            <a:r>
              <a:rPr lang="en-US" altLang="zh-CN" sz="1200" dirty="0"/>
              <a:t> starts at 16:02</a:t>
            </a:r>
            <a:r>
              <a:rPr lang="zh-CN" altLang="en-US" sz="1200" dirty="0"/>
              <a:t>）</a:t>
            </a:r>
            <a:endParaRPr lang="en-TW" sz="1200" dirty="0"/>
          </a:p>
        </p:txBody>
      </p:sp>
    </p:spTree>
    <p:extLst>
      <p:ext uri="{BB962C8B-B14F-4D97-AF65-F5344CB8AC3E}">
        <p14:creationId xmlns:p14="http://schemas.microsoft.com/office/powerpoint/2010/main" val="36470650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a:bodyPr>
          <a:lstStyle/>
          <a:p>
            <a:pPr algn="ctr"/>
            <a:r>
              <a:rPr lang="en-US" sz="3200" dirty="0">
                <a:solidFill>
                  <a:schemeClr val="tx1"/>
                </a:solidFill>
              </a:rPr>
              <a:t>When explaining the idea of Universal Properties …</a:t>
            </a:r>
            <a:endParaRPr sz="3200" dirty="0">
              <a:solidFill>
                <a:schemeClr val="tx1"/>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7509799" y="1821490"/>
            <a:ext cx="4386137" cy="461665"/>
          </a:xfrm>
          <a:prstGeom prst="rect">
            <a:avLst/>
          </a:prstGeom>
          <a:noFill/>
        </p:spPr>
        <p:txBody>
          <a:bodyPr wrap="none" rtlCol="0">
            <a:spAutoFit/>
          </a:bodyPr>
          <a:lstStyle/>
          <a:p>
            <a:r>
              <a:rPr lang="en-TW" sz="2400" dirty="0">
                <a:solidFill>
                  <a:schemeClr val="bg1"/>
                </a:solidFill>
              </a:rPr>
              <a:t>Huawei VP Mr. Yang Shaoqing</a:t>
            </a:r>
          </a:p>
        </p:txBody>
      </p:sp>
      <p:pic>
        <p:nvPicPr>
          <p:cNvPr id="3" name="Picture 2">
            <a:hlinkClick r:id="rId3"/>
            <a:extLst>
              <a:ext uri="{FF2B5EF4-FFF2-40B4-BE49-F238E27FC236}">
                <a16:creationId xmlns:a16="http://schemas.microsoft.com/office/drawing/2014/main" id="{9F8243AA-8F88-DF46-AFA0-D99F02377433}"/>
              </a:ext>
            </a:extLst>
          </p:cNvPr>
          <p:cNvPicPr>
            <a:picLocks noChangeAspect="1"/>
          </p:cNvPicPr>
          <p:nvPr/>
        </p:nvPicPr>
        <p:blipFill>
          <a:blip r:embed="rId4"/>
          <a:stretch>
            <a:fillRect/>
          </a:stretch>
        </p:blipFill>
        <p:spPr>
          <a:xfrm>
            <a:off x="415600" y="2817113"/>
            <a:ext cx="3983083" cy="2980719"/>
          </a:xfrm>
          <a:prstGeom prst="rect">
            <a:avLst/>
          </a:prstGeom>
        </p:spPr>
      </p:pic>
      <p:sp>
        <p:nvSpPr>
          <p:cNvPr id="4" name="TextBox 3">
            <a:extLst>
              <a:ext uri="{FF2B5EF4-FFF2-40B4-BE49-F238E27FC236}">
                <a16:creationId xmlns:a16="http://schemas.microsoft.com/office/drawing/2014/main" id="{51D3201D-C995-8549-8BEF-C6DA502C95F9}"/>
              </a:ext>
            </a:extLst>
          </p:cNvPr>
          <p:cNvSpPr txBox="1"/>
          <p:nvPr/>
        </p:nvSpPr>
        <p:spPr>
          <a:xfrm>
            <a:off x="1891504" y="1267491"/>
            <a:ext cx="8408989" cy="1077218"/>
          </a:xfrm>
          <a:prstGeom prst="rect">
            <a:avLst/>
          </a:prstGeom>
          <a:noFill/>
        </p:spPr>
        <p:txBody>
          <a:bodyPr wrap="square" rtlCol="0">
            <a:spAutoFit/>
          </a:bodyPr>
          <a:lstStyle/>
          <a:p>
            <a:pPr algn="ctr"/>
            <a:r>
              <a:rPr lang="en-TW" sz="3200" dirty="0"/>
              <a:t>We have explained certain aspects of all other properties in the ring.</a:t>
            </a:r>
          </a:p>
        </p:txBody>
      </p:sp>
      <p:pic>
        <p:nvPicPr>
          <p:cNvPr id="8" name="Picture 7">
            <a:hlinkClick r:id="rId5"/>
            <a:extLst>
              <a:ext uri="{FF2B5EF4-FFF2-40B4-BE49-F238E27FC236}">
                <a16:creationId xmlns:a16="http://schemas.microsoft.com/office/drawing/2014/main" id="{67A2C0FF-A765-9643-A943-56D842052F84}"/>
              </a:ext>
            </a:extLst>
          </p:cNvPr>
          <p:cNvPicPr>
            <a:picLocks noChangeAspect="1"/>
          </p:cNvPicPr>
          <p:nvPr/>
        </p:nvPicPr>
        <p:blipFill>
          <a:blip r:embed="rId6"/>
          <a:stretch>
            <a:fillRect/>
          </a:stretch>
        </p:blipFill>
        <p:spPr>
          <a:xfrm>
            <a:off x="5223448" y="2437150"/>
            <a:ext cx="5077045" cy="3827484"/>
          </a:xfrm>
          <a:prstGeom prst="rect">
            <a:avLst/>
          </a:prstGeom>
        </p:spPr>
      </p:pic>
      <p:cxnSp>
        <p:nvCxnSpPr>
          <p:cNvPr id="6" name="Straight Connector 5">
            <a:extLst>
              <a:ext uri="{FF2B5EF4-FFF2-40B4-BE49-F238E27FC236}">
                <a16:creationId xmlns:a16="http://schemas.microsoft.com/office/drawing/2014/main" id="{72F333F5-321E-2A40-9091-0E735E869159}"/>
              </a:ext>
            </a:extLst>
          </p:cNvPr>
          <p:cNvCxnSpPr>
            <a:cxnSpLocks/>
          </p:cNvCxnSpPr>
          <p:nvPr/>
        </p:nvCxnSpPr>
        <p:spPr>
          <a:xfrm>
            <a:off x="4398683" y="2817112"/>
            <a:ext cx="2534023" cy="804629"/>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51907DCE-8919-0A43-A66B-C4067C0F9558}"/>
              </a:ext>
            </a:extLst>
          </p:cNvPr>
          <p:cNvCxnSpPr>
            <a:cxnSpLocks/>
          </p:cNvCxnSpPr>
          <p:nvPr/>
        </p:nvCxnSpPr>
        <p:spPr>
          <a:xfrm flipV="1">
            <a:off x="4398683" y="3683406"/>
            <a:ext cx="2534023" cy="2114425"/>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739994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269" name="Rectangle 5">
            <a:extLst>
              <a:ext uri="{FF2B5EF4-FFF2-40B4-BE49-F238E27FC236}">
                <a16:creationId xmlns:a16="http://schemas.microsoft.com/office/drawing/2014/main" id="{D58A4D83-B0E0-4A48-8355-264CC2BB64A3}"/>
              </a:ext>
            </a:extLst>
          </p:cNvPr>
          <p:cNvSpPr>
            <a:spLocks noGrp="1" noChangeArrowheads="1"/>
          </p:cNvSpPr>
          <p:nvPr>
            <p:ph type="title"/>
          </p:nvPr>
        </p:nvSpPr>
        <p:spPr>
          <a:noFill/>
        </p:spPr>
        <p:txBody>
          <a:bodyPr/>
          <a:lstStyle/>
          <a:p>
            <a:r>
              <a:rPr lang="en-US" altLang="en-CN" dirty="0"/>
              <a:t>Example I: multiplication explained in Category Theory</a:t>
            </a:r>
          </a:p>
        </p:txBody>
      </p:sp>
      <p:pic>
        <p:nvPicPr>
          <p:cNvPr id="3" name="Picture 2">
            <a:hlinkClick r:id="rId3"/>
            <a:extLst>
              <a:ext uri="{FF2B5EF4-FFF2-40B4-BE49-F238E27FC236}">
                <a16:creationId xmlns:a16="http://schemas.microsoft.com/office/drawing/2014/main" id="{7D7F736A-F780-1D45-80D2-B2081BFD0E28}"/>
              </a:ext>
            </a:extLst>
          </p:cNvPr>
          <p:cNvPicPr>
            <a:picLocks noChangeAspect="1"/>
          </p:cNvPicPr>
          <p:nvPr/>
        </p:nvPicPr>
        <p:blipFill>
          <a:blip r:embed="rId4"/>
          <a:stretch>
            <a:fillRect/>
          </a:stretch>
        </p:blipFill>
        <p:spPr>
          <a:xfrm>
            <a:off x="2819399" y="1054699"/>
            <a:ext cx="6553202" cy="4748602"/>
          </a:xfrm>
          <a:prstGeom prst="rect">
            <a:avLst/>
          </a:prstGeom>
        </p:spPr>
      </p:pic>
      <p:sp>
        <p:nvSpPr>
          <p:cNvPr id="4" name="TextBox 3">
            <a:extLst>
              <a:ext uri="{FF2B5EF4-FFF2-40B4-BE49-F238E27FC236}">
                <a16:creationId xmlns:a16="http://schemas.microsoft.com/office/drawing/2014/main" id="{5AE97408-D7FE-E244-82EB-2848274A4ED6}"/>
              </a:ext>
            </a:extLst>
          </p:cNvPr>
          <p:cNvSpPr txBox="1"/>
          <p:nvPr/>
        </p:nvSpPr>
        <p:spPr>
          <a:xfrm>
            <a:off x="3509890" y="6063734"/>
            <a:ext cx="5070619" cy="369332"/>
          </a:xfrm>
          <a:prstGeom prst="rect">
            <a:avLst/>
          </a:prstGeom>
          <a:noFill/>
        </p:spPr>
        <p:txBody>
          <a:bodyPr wrap="none" rtlCol="0">
            <a:spAutoFit/>
          </a:bodyPr>
          <a:lstStyle/>
          <a:p>
            <a:r>
              <a:rPr lang="en-TW" dirty="0"/>
              <a:t>Image Source: </a:t>
            </a:r>
            <a:r>
              <a:rPr lang="en-TW" dirty="0">
                <a:hlinkClick r:id="rId3"/>
              </a:rPr>
              <a:t>Wikipedia (through Wikiwand)</a:t>
            </a:r>
            <a:endParaRPr lang="en-TW" dirty="0"/>
          </a:p>
        </p:txBody>
      </p:sp>
    </p:spTree>
    <p:extLst>
      <p:ext uri="{BB962C8B-B14F-4D97-AF65-F5344CB8AC3E}">
        <p14:creationId xmlns:p14="http://schemas.microsoft.com/office/powerpoint/2010/main" val="26237220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290" name="Rectangle 2">
            <a:extLst>
              <a:ext uri="{FF2B5EF4-FFF2-40B4-BE49-F238E27FC236}">
                <a16:creationId xmlns:a16="http://schemas.microsoft.com/office/drawing/2014/main" id="{E7448283-549D-E943-99FA-A3D1D865E30E}"/>
              </a:ext>
            </a:extLst>
          </p:cNvPr>
          <p:cNvSpPr>
            <a:spLocks noGrp="1" noChangeArrowheads="1"/>
          </p:cNvSpPr>
          <p:nvPr>
            <p:ph type="title"/>
          </p:nvPr>
        </p:nvSpPr>
        <p:spPr/>
        <p:txBody>
          <a:bodyPr/>
          <a:lstStyle/>
          <a:p>
            <a:r>
              <a:rPr lang="en-US" altLang="en-CN"/>
              <a:t>Example II: square root</a:t>
            </a:r>
          </a:p>
        </p:txBody>
      </p:sp>
      <p:sp>
        <p:nvSpPr>
          <p:cNvPr id="777219" name="Rectangle 3">
            <a:extLst>
              <a:ext uri="{FF2B5EF4-FFF2-40B4-BE49-F238E27FC236}">
                <a16:creationId xmlns:a16="http://schemas.microsoft.com/office/drawing/2014/main" id="{725E16DF-DCF1-8341-B018-C857B8ECAB69}"/>
              </a:ext>
            </a:extLst>
          </p:cNvPr>
          <p:cNvSpPr>
            <a:spLocks noGrp="1" noChangeArrowheads="1"/>
          </p:cNvSpPr>
          <p:nvPr>
            <p:ph type="body" idx="1"/>
          </p:nvPr>
        </p:nvSpPr>
        <p:spPr>
          <a:xfrm>
            <a:off x="1752600" y="685800"/>
            <a:ext cx="8763000" cy="1524000"/>
          </a:xfrm>
        </p:spPr>
        <p:txBody>
          <a:bodyPr/>
          <a:lstStyle/>
          <a:p>
            <a:pPr marL="0" indent="0">
              <a:buNone/>
            </a:pPr>
            <a:r>
              <a:rPr lang="en-US" altLang="en-CN" sz="1800"/>
              <a:t>The square root function has two convenient properties:</a:t>
            </a:r>
          </a:p>
          <a:p>
            <a:pPr lvl="1"/>
            <a:r>
              <a:rPr lang="en-US" altLang="en-CN" sz="1800"/>
              <a:t>It’s inverse function is computed easily</a:t>
            </a:r>
          </a:p>
          <a:p>
            <a:pPr lvl="1"/>
            <a:r>
              <a:rPr lang="en-US" altLang="en-CN" sz="1800"/>
              <a:t>Monotonically increasing</a:t>
            </a:r>
          </a:p>
          <a:p>
            <a:pPr marL="0" indent="0">
              <a:buNone/>
            </a:pPr>
            <a:r>
              <a:rPr lang="en-US" altLang="en-CN" sz="1800"/>
              <a:t>Functions that have these two properties can be computed by binary search:</a:t>
            </a:r>
          </a:p>
        </p:txBody>
      </p:sp>
      <p:pic>
        <p:nvPicPr>
          <p:cNvPr id="777220" name="Picture 4" descr="Bouquet">
            <a:extLst>
              <a:ext uri="{FF2B5EF4-FFF2-40B4-BE49-F238E27FC236}">
                <a16:creationId xmlns:a16="http://schemas.microsoft.com/office/drawing/2014/main" id="{F9EFA47F-96EE-F847-AC4D-494FCC02F458}"/>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279650" y="2565401"/>
            <a:ext cx="7391400" cy="3313113"/>
          </a:xfrm>
          <a:prstGeom prst="rect">
            <a:avLst/>
          </a:prstGeom>
          <a:noFill/>
          <a:ln>
            <a:noFill/>
          </a:ln>
          <a:effectLst/>
          <a:extLst>
            <a:ext uri="{909E8E84-426E-40DD-AFC4-6F175D3DCCD1}">
              <a14:hiddenFill xmlns:a14="http://schemas.microsoft.com/office/drawing/2010/main">
                <a:blipFill dpi="0" rotWithShape="0">
                  <a:blip r:embed="rId4"/>
                  <a:srcRect l="26563" t="49463" r="28125" b="22580"/>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77221" name="Rectangle 5">
            <a:extLst>
              <a:ext uri="{FF2B5EF4-FFF2-40B4-BE49-F238E27FC236}">
                <a16:creationId xmlns:a16="http://schemas.microsoft.com/office/drawing/2014/main" id="{EB822694-9FAB-C348-82E3-C6826C533489}"/>
              </a:ext>
            </a:extLst>
          </p:cNvPr>
          <p:cNvSpPr>
            <a:spLocks noChangeArrowheads="1"/>
          </p:cNvSpPr>
          <p:nvPr/>
        </p:nvSpPr>
        <p:spPr bwMode="auto">
          <a:xfrm>
            <a:off x="1828800" y="5943600"/>
            <a:ext cx="8610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60000"/>
              </a:spcBef>
              <a:spcAft>
                <a:spcPct val="0"/>
              </a:spcAft>
              <a:buClr>
                <a:srgbClr val="006600"/>
              </a:buClr>
              <a:buSzPct val="100000"/>
            </a:pPr>
            <a:r>
              <a:rPr lang="en-US" altLang="en-CN" sz="1800">
                <a:solidFill>
                  <a:srgbClr val="000000"/>
                </a:solidFill>
                <a:latin typeface="Comic Sans MS" panose="030F0902030302020204" pitchFamily="66" charset="0"/>
              </a:rPr>
              <a:t>Number of loop iterations is bounded by n/2, thus the run-time is O(n).</a:t>
            </a:r>
          </a:p>
        </p:txBody>
      </p:sp>
    </p:spTree>
    <p:extLst>
      <p:ext uri="{BB962C8B-B14F-4D97-AF65-F5344CB8AC3E}">
        <p14:creationId xmlns:p14="http://schemas.microsoft.com/office/powerpoint/2010/main" val="763456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77721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499"/>
                                          </p:stCondLst>
                                        </p:cTn>
                                        <p:tgtEl>
                                          <p:spTgt spid="777219">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499"/>
                                          </p:stCondLst>
                                        </p:cTn>
                                        <p:tgtEl>
                                          <p:spTgt spid="777219">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777219">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499"/>
                                          </p:stCondLst>
                                        </p:cTn>
                                        <p:tgtEl>
                                          <p:spTgt spid="777220"/>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7772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7219" grpId="0" build="p" autoUpdateAnimBg="0"/>
      <p:bldP spid="777221" grpId="0" autoUpdateAnimBg="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42E6F3FF-AC61-6844-8627-68AD425B3A82}"/>
              </a:ext>
            </a:extLst>
          </p:cNvPr>
          <p:cNvSpPr>
            <a:spLocks noGrp="1" noChangeArrowheads="1"/>
          </p:cNvSpPr>
          <p:nvPr>
            <p:ph type="title"/>
          </p:nvPr>
        </p:nvSpPr>
        <p:spPr>
          <a:xfrm>
            <a:off x="254000" y="3287233"/>
            <a:ext cx="11684000" cy="533400"/>
          </a:xfrm>
        </p:spPr>
        <p:txBody>
          <a:bodyPr/>
          <a:lstStyle/>
          <a:p>
            <a:pPr algn="ctr"/>
            <a:r>
              <a:rPr lang="en-US" altLang="en-CN" dirty="0"/>
              <a:t>No Royal Road to Geometry.    </a:t>
            </a:r>
            <a:br>
              <a:rPr lang="en-US" altLang="en-CN" dirty="0"/>
            </a:br>
            <a:r>
              <a:rPr lang="en-US" altLang="en-CN" dirty="0"/>
              <a:t>					Euclid</a:t>
            </a:r>
          </a:p>
        </p:txBody>
      </p:sp>
    </p:spTree>
    <p:extLst>
      <p:ext uri="{BB962C8B-B14F-4D97-AF65-F5344CB8AC3E}">
        <p14:creationId xmlns:p14="http://schemas.microsoft.com/office/powerpoint/2010/main" val="41861884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a:extLst>
              <a:ext uri="{FF2B5EF4-FFF2-40B4-BE49-F238E27FC236}">
                <a16:creationId xmlns:a16="http://schemas.microsoft.com/office/drawing/2014/main" id="{DE9B6890-4074-C748-BDD0-FEA8FD88583D}"/>
              </a:ext>
            </a:extLst>
          </p:cNvPr>
          <p:cNvSpPr>
            <a:spLocks noGrp="1" noChangeArrowheads="1"/>
          </p:cNvSpPr>
          <p:nvPr>
            <p:ph type="title"/>
          </p:nvPr>
        </p:nvSpPr>
        <p:spPr/>
        <p:txBody>
          <a:bodyPr/>
          <a:lstStyle/>
          <a:p>
            <a:r>
              <a:rPr lang="en-US" altLang="en-CN"/>
              <a:t>Math operations </a:t>
            </a:r>
            <a:r>
              <a:rPr lang="en-US" altLang="en-CN" sz="1400"/>
              <a:t>(in the Jack OS)</a:t>
            </a:r>
          </a:p>
        </p:txBody>
      </p:sp>
      <p:sp>
        <p:nvSpPr>
          <p:cNvPr id="779267" name="Text Box 3">
            <a:extLst>
              <a:ext uri="{FF2B5EF4-FFF2-40B4-BE49-F238E27FC236}">
                <a16:creationId xmlns:a16="http://schemas.microsoft.com/office/drawing/2014/main" id="{8F7C1452-6ABE-034D-828E-6DD0B2452FAA}"/>
              </a:ext>
            </a:extLst>
          </p:cNvPr>
          <p:cNvSpPr txBox="1">
            <a:spLocks noChangeArrowheads="1"/>
          </p:cNvSpPr>
          <p:nvPr/>
        </p:nvSpPr>
        <p:spPr bwMode="auto">
          <a:xfrm>
            <a:off x="2362200" y="1143000"/>
            <a:ext cx="4572000" cy="4114800"/>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201600" tIns="190800" rIns="0" bIns="1908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10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class </a:t>
            </a:r>
            <a:r>
              <a:rPr lang="en-US" altLang="en-CN" sz="1400" b="1">
                <a:solidFill>
                  <a:srgbClr val="990000"/>
                </a:solidFill>
                <a:latin typeface="Courier New" panose="02070309020205020404" pitchFamily="49" charset="0"/>
                <a:cs typeface="Courier New" panose="02070309020205020404" pitchFamily="49" charset="0"/>
              </a:rPr>
              <a:t>Math</a:t>
            </a:r>
            <a:r>
              <a:rPr lang="en-US" altLang="en-CN" sz="1400" b="1">
                <a:solidFill>
                  <a:srgbClr val="000000"/>
                </a:solidFill>
                <a:latin typeface="Courier New" panose="02070309020205020404" pitchFamily="49" charset="0"/>
                <a:cs typeface="Courier New" panose="02070309020205020404" pitchFamily="49" charset="0"/>
              </a:rPr>
              <a:t> {</a:t>
            </a:r>
          </a:p>
          <a:p>
            <a:pPr eaLnBrk="0" fontAlgn="base" hangingPunct="0">
              <a:spcBef>
                <a:spcPct val="10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function void init()</a:t>
            </a:r>
          </a:p>
          <a:p>
            <a:pPr eaLnBrk="0" fontAlgn="base" hangingPunct="0">
              <a:spcBef>
                <a:spcPct val="10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function int </a:t>
            </a:r>
            <a:r>
              <a:rPr lang="en-US" altLang="en-CN" sz="1400" b="1">
                <a:solidFill>
                  <a:srgbClr val="990000"/>
                </a:solidFill>
                <a:latin typeface="Courier New" panose="02070309020205020404" pitchFamily="49" charset="0"/>
                <a:cs typeface="Courier New" panose="02070309020205020404" pitchFamily="49" charset="0"/>
              </a:rPr>
              <a:t>abs</a:t>
            </a:r>
            <a:r>
              <a:rPr lang="en-US" altLang="en-CN" sz="1400" b="1">
                <a:solidFill>
                  <a:srgbClr val="000000"/>
                </a:solidFill>
                <a:latin typeface="Courier New" panose="02070309020205020404" pitchFamily="49" charset="0"/>
                <a:cs typeface="Courier New" panose="02070309020205020404" pitchFamily="49" charset="0"/>
              </a:rPr>
              <a:t>(int x)</a:t>
            </a:r>
          </a:p>
          <a:p>
            <a:pPr eaLnBrk="0" fontAlgn="base" hangingPunct="0">
              <a:spcBef>
                <a:spcPct val="10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function int </a:t>
            </a:r>
            <a:r>
              <a:rPr lang="en-US" altLang="en-CN" sz="1400" b="1">
                <a:solidFill>
                  <a:srgbClr val="990000"/>
                </a:solidFill>
                <a:latin typeface="Courier New" panose="02070309020205020404" pitchFamily="49" charset="0"/>
                <a:cs typeface="Courier New" panose="02070309020205020404" pitchFamily="49" charset="0"/>
              </a:rPr>
              <a:t>multiply</a:t>
            </a:r>
            <a:r>
              <a:rPr lang="en-US" altLang="en-CN" sz="1400" b="1">
                <a:solidFill>
                  <a:srgbClr val="000000"/>
                </a:solidFill>
                <a:latin typeface="Courier New" panose="02070309020205020404" pitchFamily="49" charset="0"/>
                <a:cs typeface="Courier New" panose="02070309020205020404" pitchFamily="49" charset="0"/>
              </a:rPr>
              <a:t>(int x, int y)</a:t>
            </a:r>
          </a:p>
          <a:p>
            <a:pPr eaLnBrk="0" fontAlgn="base" hangingPunct="0">
              <a:spcBef>
                <a:spcPct val="10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function int </a:t>
            </a:r>
            <a:r>
              <a:rPr lang="en-US" altLang="en-CN" sz="1400" b="1">
                <a:solidFill>
                  <a:srgbClr val="990000"/>
                </a:solidFill>
                <a:latin typeface="Courier New" panose="02070309020205020404" pitchFamily="49" charset="0"/>
                <a:cs typeface="Courier New" panose="02070309020205020404" pitchFamily="49" charset="0"/>
              </a:rPr>
              <a:t>divide</a:t>
            </a:r>
            <a:r>
              <a:rPr lang="en-US" altLang="en-CN" sz="1400" b="1">
                <a:solidFill>
                  <a:srgbClr val="000000"/>
                </a:solidFill>
                <a:latin typeface="Courier New" panose="02070309020205020404" pitchFamily="49" charset="0"/>
                <a:cs typeface="Courier New" panose="02070309020205020404" pitchFamily="49" charset="0"/>
              </a:rPr>
              <a:t>(int x, int y)</a:t>
            </a:r>
          </a:p>
          <a:p>
            <a:pPr eaLnBrk="0" fontAlgn="base" hangingPunct="0">
              <a:spcBef>
                <a:spcPct val="10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function int </a:t>
            </a:r>
            <a:r>
              <a:rPr lang="en-US" altLang="en-CN" sz="1400" b="1">
                <a:solidFill>
                  <a:srgbClr val="990000"/>
                </a:solidFill>
                <a:latin typeface="Courier New" panose="02070309020205020404" pitchFamily="49" charset="0"/>
                <a:cs typeface="Courier New" panose="02070309020205020404" pitchFamily="49" charset="0"/>
              </a:rPr>
              <a:t>min</a:t>
            </a:r>
            <a:r>
              <a:rPr lang="en-US" altLang="en-CN" sz="1400" b="1">
                <a:solidFill>
                  <a:srgbClr val="000000"/>
                </a:solidFill>
                <a:latin typeface="Courier New" panose="02070309020205020404" pitchFamily="49" charset="0"/>
                <a:cs typeface="Courier New" panose="02070309020205020404" pitchFamily="49" charset="0"/>
              </a:rPr>
              <a:t>(int x, int y)</a:t>
            </a:r>
          </a:p>
          <a:p>
            <a:pPr eaLnBrk="0" fontAlgn="base" hangingPunct="0">
              <a:spcBef>
                <a:spcPct val="10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function int </a:t>
            </a:r>
            <a:r>
              <a:rPr lang="en-US" altLang="en-CN" sz="1400" b="1">
                <a:solidFill>
                  <a:srgbClr val="990000"/>
                </a:solidFill>
                <a:latin typeface="Courier New" panose="02070309020205020404" pitchFamily="49" charset="0"/>
                <a:cs typeface="Courier New" panose="02070309020205020404" pitchFamily="49" charset="0"/>
              </a:rPr>
              <a:t>max</a:t>
            </a:r>
            <a:r>
              <a:rPr lang="en-US" altLang="en-CN" sz="1400" b="1">
                <a:solidFill>
                  <a:srgbClr val="000000"/>
                </a:solidFill>
                <a:latin typeface="Courier New" panose="02070309020205020404" pitchFamily="49" charset="0"/>
                <a:cs typeface="Courier New" panose="02070309020205020404" pitchFamily="49" charset="0"/>
              </a:rPr>
              <a:t>(int x, int y)</a:t>
            </a:r>
          </a:p>
          <a:p>
            <a:pPr eaLnBrk="0" fontAlgn="base" hangingPunct="0">
              <a:spcBef>
                <a:spcPct val="10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function int </a:t>
            </a:r>
            <a:r>
              <a:rPr lang="en-US" altLang="en-CN" sz="1400" b="1">
                <a:solidFill>
                  <a:srgbClr val="990000"/>
                </a:solidFill>
                <a:latin typeface="Courier New" panose="02070309020205020404" pitchFamily="49" charset="0"/>
                <a:cs typeface="Courier New" panose="02070309020205020404" pitchFamily="49" charset="0"/>
              </a:rPr>
              <a:t>sqrt</a:t>
            </a:r>
            <a:r>
              <a:rPr lang="en-US" altLang="en-CN" sz="1400" b="1">
                <a:solidFill>
                  <a:srgbClr val="000000"/>
                </a:solidFill>
                <a:latin typeface="Courier New" panose="02070309020205020404" pitchFamily="49" charset="0"/>
                <a:cs typeface="Courier New" panose="02070309020205020404" pitchFamily="49" charset="0"/>
              </a:rPr>
              <a:t>(int x)</a:t>
            </a:r>
          </a:p>
          <a:p>
            <a:pPr eaLnBrk="0" fontAlgn="base" hangingPunct="0">
              <a:spcBef>
                <a:spcPct val="10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a:t>
            </a:r>
          </a:p>
        </p:txBody>
      </p:sp>
      <p:grpSp>
        <p:nvGrpSpPr>
          <p:cNvPr id="779268" name="Group 4">
            <a:extLst>
              <a:ext uri="{FF2B5EF4-FFF2-40B4-BE49-F238E27FC236}">
                <a16:creationId xmlns:a16="http://schemas.microsoft.com/office/drawing/2014/main" id="{7BE80C13-9A5A-BA44-9F7F-5E49B0FAA54F}"/>
              </a:ext>
            </a:extLst>
          </p:cNvPr>
          <p:cNvGrpSpPr>
            <a:grpSpLocks/>
          </p:cNvGrpSpPr>
          <p:nvPr/>
        </p:nvGrpSpPr>
        <p:grpSpPr bwMode="auto">
          <a:xfrm>
            <a:off x="2362200" y="2368550"/>
            <a:ext cx="642938" cy="2419350"/>
            <a:chOff x="92" y="1207"/>
            <a:chExt cx="405" cy="1524"/>
          </a:xfrm>
        </p:grpSpPr>
        <p:sp>
          <p:nvSpPr>
            <p:cNvPr id="13327" name="Rectangle 5">
              <a:extLst>
                <a:ext uri="{FF2B5EF4-FFF2-40B4-BE49-F238E27FC236}">
                  <a16:creationId xmlns:a16="http://schemas.microsoft.com/office/drawing/2014/main" id="{876590C4-B661-2F42-A7D0-24FB315D4F59}"/>
                </a:ext>
              </a:extLst>
            </p:cNvPr>
            <p:cNvSpPr>
              <a:spLocks noChangeArrowheads="1"/>
            </p:cNvSpPr>
            <p:nvPr/>
          </p:nvSpPr>
          <p:spPr bwMode="auto">
            <a:xfrm>
              <a:off x="113" y="1207"/>
              <a:ext cx="384" cy="480"/>
            </a:xfrm>
            <a:prstGeom prst="rect">
              <a:avLst/>
            </a:prstGeom>
            <a:noFill/>
            <a:ln>
              <a:noFill/>
            </a:ln>
            <a:effectLst/>
            <a:extLst>
              <a:ext uri="{909E8E84-426E-40DD-AFC4-6F175D3DCCD1}">
                <a14:hiddenFill xmlns:a14="http://schemas.microsoft.com/office/drawing/2010/main">
                  <a:solidFill>
                    <a:srgbClr val="C0C6E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fontAlgn="base">
                <a:spcBef>
                  <a:spcPct val="0"/>
                </a:spcBef>
                <a:spcAft>
                  <a:spcPct val="0"/>
                </a:spcAft>
              </a:pPr>
              <a:r>
                <a:rPr lang="en-US" altLang="en-CN" sz="4400" b="1">
                  <a:solidFill>
                    <a:srgbClr val="CC3300"/>
                  </a:solidFill>
                  <a:latin typeface="Times New Roman" panose="02020603050405020304" pitchFamily="18" charset="0"/>
                  <a:ea typeface="Times New Roman" panose="02020603050405020304" pitchFamily="18" charset="0"/>
                  <a:cs typeface="Times New Roman" panose="02020603050405020304" pitchFamily="18" charset="0"/>
                  <a:sym typeface="Wingdings 2" pitchFamily="2" charset="2"/>
                </a:rPr>
                <a:t></a:t>
              </a:r>
            </a:p>
          </p:txBody>
        </p:sp>
        <p:sp>
          <p:nvSpPr>
            <p:cNvPr id="13328" name="Rectangle 6">
              <a:extLst>
                <a:ext uri="{FF2B5EF4-FFF2-40B4-BE49-F238E27FC236}">
                  <a16:creationId xmlns:a16="http://schemas.microsoft.com/office/drawing/2014/main" id="{6670BA4B-0373-874F-B993-62A203702D45}"/>
                </a:ext>
              </a:extLst>
            </p:cNvPr>
            <p:cNvSpPr>
              <a:spLocks noChangeArrowheads="1"/>
            </p:cNvSpPr>
            <p:nvPr/>
          </p:nvSpPr>
          <p:spPr bwMode="auto">
            <a:xfrm>
              <a:off x="92" y="2251"/>
              <a:ext cx="384" cy="480"/>
            </a:xfrm>
            <a:prstGeom prst="rect">
              <a:avLst/>
            </a:prstGeom>
            <a:noFill/>
            <a:ln>
              <a:noFill/>
            </a:ln>
            <a:effectLst/>
            <a:extLst>
              <a:ext uri="{909E8E84-426E-40DD-AFC4-6F175D3DCCD1}">
                <a14:hiddenFill xmlns:a14="http://schemas.microsoft.com/office/drawing/2010/main">
                  <a:solidFill>
                    <a:srgbClr val="C0C6E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fontAlgn="base">
                <a:spcBef>
                  <a:spcPct val="0"/>
                </a:spcBef>
                <a:spcAft>
                  <a:spcPct val="0"/>
                </a:spcAft>
              </a:pPr>
              <a:r>
                <a:rPr lang="en-US" altLang="en-CN" sz="4400" b="1">
                  <a:solidFill>
                    <a:srgbClr val="CC3300"/>
                  </a:solidFill>
                  <a:latin typeface="Times New Roman" panose="02020603050405020304" pitchFamily="18" charset="0"/>
                  <a:ea typeface="Times New Roman" panose="02020603050405020304" pitchFamily="18" charset="0"/>
                  <a:cs typeface="Times New Roman" panose="02020603050405020304" pitchFamily="18" charset="0"/>
                  <a:sym typeface="Wingdings 2" pitchFamily="2" charset="2"/>
                </a:rPr>
                <a:t></a:t>
              </a:r>
            </a:p>
          </p:txBody>
        </p:sp>
        <p:sp>
          <p:nvSpPr>
            <p:cNvPr id="13329" name="Rectangle 7">
              <a:extLst>
                <a:ext uri="{FF2B5EF4-FFF2-40B4-BE49-F238E27FC236}">
                  <a16:creationId xmlns:a16="http://schemas.microsoft.com/office/drawing/2014/main" id="{20AB6BD7-813B-7F46-AD58-64FB9D3A1B3F}"/>
                </a:ext>
              </a:extLst>
            </p:cNvPr>
            <p:cNvSpPr>
              <a:spLocks noChangeArrowheads="1"/>
            </p:cNvSpPr>
            <p:nvPr/>
          </p:nvSpPr>
          <p:spPr bwMode="auto">
            <a:xfrm>
              <a:off x="113" y="1434"/>
              <a:ext cx="384" cy="480"/>
            </a:xfrm>
            <a:prstGeom prst="rect">
              <a:avLst/>
            </a:prstGeom>
            <a:noFill/>
            <a:ln>
              <a:noFill/>
            </a:ln>
            <a:effectLst/>
            <a:extLst>
              <a:ext uri="{909E8E84-426E-40DD-AFC4-6F175D3DCCD1}">
                <a14:hiddenFill xmlns:a14="http://schemas.microsoft.com/office/drawing/2010/main">
                  <a:solidFill>
                    <a:srgbClr val="C0C6E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fontAlgn="base">
                <a:spcBef>
                  <a:spcPct val="0"/>
                </a:spcBef>
                <a:spcAft>
                  <a:spcPct val="0"/>
                </a:spcAft>
              </a:pPr>
              <a:r>
                <a:rPr lang="en-US" altLang="en-CN" sz="4400" b="1">
                  <a:solidFill>
                    <a:srgbClr val="CC3300"/>
                  </a:solidFill>
                  <a:latin typeface="Times New Roman" panose="02020603050405020304" pitchFamily="18" charset="0"/>
                  <a:ea typeface="Times New Roman" panose="02020603050405020304" pitchFamily="18" charset="0"/>
                  <a:cs typeface="Times New Roman" panose="02020603050405020304" pitchFamily="18" charset="0"/>
                  <a:sym typeface="Wingdings 2" pitchFamily="2" charset="2"/>
                </a:rPr>
                <a:t></a:t>
              </a:r>
            </a:p>
          </p:txBody>
        </p:sp>
      </p:grpSp>
      <p:grpSp>
        <p:nvGrpSpPr>
          <p:cNvPr id="13317" name="Group 8">
            <a:extLst>
              <a:ext uri="{FF2B5EF4-FFF2-40B4-BE49-F238E27FC236}">
                <a16:creationId xmlns:a16="http://schemas.microsoft.com/office/drawing/2014/main" id="{4C9C3208-82C0-894B-93C6-A9AAF32A7D23}"/>
              </a:ext>
            </a:extLst>
          </p:cNvPr>
          <p:cNvGrpSpPr>
            <a:grpSpLocks/>
          </p:cNvGrpSpPr>
          <p:nvPr/>
        </p:nvGrpSpPr>
        <p:grpSpPr bwMode="auto">
          <a:xfrm>
            <a:off x="7608888" y="188913"/>
            <a:ext cx="2830512" cy="2095500"/>
            <a:chOff x="3833" y="119"/>
            <a:chExt cx="1783" cy="1320"/>
          </a:xfrm>
        </p:grpSpPr>
        <p:sp>
          <p:nvSpPr>
            <p:cNvPr id="13319" name="Text Box 9">
              <a:extLst>
                <a:ext uri="{FF2B5EF4-FFF2-40B4-BE49-F238E27FC236}">
                  <a16:creationId xmlns:a16="http://schemas.microsoft.com/office/drawing/2014/main" id="{9ECB272A-D598-5A4D-9E76-4F9AFDDFE13C}"/>
                </a:ext>
              </a:extLst>
            </p:cNvPr>
            <p:cNvSpPr txBox="1">
              <a:spLocks noChangeArrowheads="1"/>
            </p:cNvSpPr>
            <p:nvPr/>
          </p:nvSpPr>
          <p:spPr bwMode="auto">
            <a:xfrm>
              <a:off x="3833" y="119"/>
              <a:ext cx="831" cy="367"/>
            </a:xfrm>
            <a:prstGeom prst="rect">
              <a:avLst/>
            </a:prstGeom>
            <a:solidFill>
              <a:srgbClr val="D7EBFF"/>
            </a:solidFill>
            <a:ln w="9525">
              <a:solidFill>
                <a:srgbClr val="293973"/>
              </a:solidFill>
              <a:miter lim="800000"/>
              <a:headEnd/>
              <a:tailEnd/>
            </a:ln>
            <a:effectLst>
              <a:outerShdw dist="89803" dir="2700000" algn="ctr" rotWithShape="0">
                <a:srgbClr val="293973"/>
              </a:outerShdw>
            </a:effectLst>
          </p:spPr>
          <p:txBody>
            <a:bodyPr lIns="45720" rIns="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800" b="1">
                  <a:solidFill>
                    <a:srgbClr val="000000"/>
                  </a:solidFill>
                  <a:latin typeface="Courier New" panose="02070309020205020404" pitchFamily="49" charset="0"/>
                  <a:cs typeface="Courier New" panose="02070309020205020404" pitchFamily="49" charset="0"/>
                </a:rPr>
                <a:t>class Math {</a:t>
              </a:r>
            </a:p>
          </p:txBody>
        </p:sp>
        <p:sp>
          <p:nvSpPr>
            <p:cNvPr id="13320" name="Text Box 10">
              <a:extLst>
                <a:ext uri="{FF2B5EF4-FFF2-40B4-BE49-F238E27FC236}">
                  <a16:creationId xmlns:a16="http://schemas.microsoft.com/office/drawing/2014/main" id="{BB36F9AA-631D-F040-B025-3BA57789DA80}"/>
                </a:ext>
              </a:extLst>
            </p:cNvPr>
            <p:cNvSpPr txBox="1">
              <a:spLocks noChangeArrowheads="1"/>
            </p:cNvSpPr>
            <p:nvPr/>
          </p:nvSpPr>
          <p:spPr bwMode="auto">
            <a:xfrm>
              <a:off x="3969" y="255"/>
              <a:ext cx="831" cy="322"/>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45720" rIns="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800" b="1">
                  <a:solidFill>
                    <a:srgbClr val="000000"/>
                  </a:solidFill>
                  <a:latin typeface="Courier New" panose="02070309020205020404" pitchFamily="49" charset="0"/>
                  <a:cs typeface="Courier New" panose="02070309020205020404" pitchFamily="49" charset="0"/>
                </a:rPr>
                <a:t>class String {</a:t>
              </a:r>
            </a:p>
          </p:txBody>
        </p:sp>
        <p:sp>
          <p:nvSpPr>
            <p:cNvPr id="13321" name="Text Box 11">
              <a:extLst>
                <a:ext uri="{FF2B5EF4-FFF2-40B4-BE49-F238E27FC236}">
                  <a16:creationId xmlns:a16="http://schemas.microsoft.com/office/drawing/2014/main" id="{37FF519F-76E2-B643-A202-887E3CF25C0F}"/>
                </a:ext>
              </a:extLst>
            </p:cNvPr>
            <p:cNvSpPr txBox="1">
              <a:spLocks noChangeArrowheads="1"/>
            </p:cNvSpPr>
            <p:nvPr/>
          </p:nvSpPr>
          <p:spPr bwMode="auto">
            <a:xfrm>
              <a:off x="4105" y="391"/>
              <a:ext cx="831" cy="322"/>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45720" rIns="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800" b="1">
                  <a:solidFill>
                    <a:srgbClr val="000000"/>
                  </a:solidFill>
                  <a:latin typeface="Courier New" panose="02070309020205020404" pitchFamily="49" charset="0"/>
                  <a:cs typeface="Courier New" panose="02070309020205020404" pitchFamily="49" charset="0"/>
                </a:rPr>
                <a:t>class Array {</a:t>
              </a:r>
            </a:p>
          </p:txBody>
        </p:sp>
        <p:sp>
          <p:nvSpPr>
            <p:cNvPr id="13322" name="Text Box 12">
              <a:extLst>
                <a:ext uri="{FF2B5EF4-FFF2-40B4-BE49-F238E27FC236}">
                  <a16:creationId xmlns:a16="http://schemas.microsoft.com/office/drawing/2014/main" id="{236BC368-66CA-AD48-AF46-17468F3FE1CC}"/>
                </a:ext>
              </a:extLst>
            </p:cNvPr>
            <p:cNvSpPr txBox="1">
              <a:spLocks noChangeArrowheads="1"/>
            </p:cNvSpPr>
            <p:nvPr/>
          </p:nvSpPr>
          <p:spPr bwMode="auto">
            <a:xfrm>
              <a:off x="4241" y="527"/>
              <a:ext cx="831" cy="322"/>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45720" rIns="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800" b="1">
                  <a:solidFill>
                    <a:srgbClr val="000000"/>
                  </a:solidFill>
                  <a:latin typeface="Courier New" panose="02070309020205020404" pitchFamily="49" charset="0"/>
                  <a:cs typeface="Courier New" panose="02070309020205020404" pitchFamily="49" charset="0"/>
                </a:rPr>
                <a:t>class Output {</a:t>
              </a:r>
            </a:p>
          </p:txBody>
        </p:sp>
        <p:sp>
          <p:nvSpPr>
            <p:cNvPr id="13323" name="Text Box 13">
              <a:extLst>
                <a:ext uri="{FF2B5EF4-FFF2-40B4-BE49-F238E27FC236}">
                  <a16:creationId xmlns:a16="http://schemas.microsoft.com/office/drawing/2014/main" id="{29377F6B-011E-F949-A363-60A650CCB504}"/>
                </a:ext>
              </a:extLst>
            </p:cNvPr>
            <p:cNvSpPr txBox="1">
              <a:spLocks noChangeArrowheads="1"/>
            </p:cNvSpPr>
            <p:nvPr/>
          </p:nvSpPr>
          <p:spPr bwMode="auto">
            <a:xfrm>
              <a:off x="4377" y="663"/>
              <a:ext cx="831" cy="322"/>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45720" rIns="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800" b="1">
                  <a:solidFill>
                    <a:srgbClr val="000000"/>
                  </a:solidFill>
                  <a:latin typeface="Courier New" panose="02070309020205020404" pitchFamily="49" charset="0"/>
                  <a:cs typeface="Courier New" panose="02070309020205020404" pitchFamily="49" charset="0"/>
                </a:rPr>
                <a:t>class Screen {</a:t>
              </a:r>
            </a:p>
          </p:txBody>
        </p:sp>
        <p:sp>
          <p:nvSpPr>
            <p:cNvPr id="13324" name="Text Box 14">
              <a:extLst>
                <a:ext uri="{FF2B5EF4-FFF2-40B4-BE49-F238E27FC236}">
                  <a16:creationId xmlns:a16="http://schemas.microsoft.com/office/drawing/2014/main" id="{CDAB21CA-CD03-BC4A-9F8B-2492BFB4A21C}"/>
                </a:ext>
              </a:extLst>
            </p:cNvPr>
            <p:cNvSpPr txBox="1">
              <a:spLocks noChangeArrowheads="1"/>
            </p:cNvSpPr>
            <p:nvPr/>
          </p:nvSpPr>
          <p:spPr bwMode="auto">
            <a:xfrm>
              <a:off x="4513" y="799"/>
              <a:ext cx="831" cy="322"/>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45720" rIns="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800" b="1">
                  <a:solidFill>
                    <a:srgbClr val="000000"/>
                  </a:solidFill>
                  <a:latin typeface="Courier New" panose="02070309020205020404" pitchFamily="49" charset="0"/>
                  <a:cs typeface="Courier New" panose="02070309020205020404" pitchFamily="49" charset="0"/>
                </a:rPr>
                <a:t>class Memory {</a:t>
              </a:r>
            </a:p>
          </p:txBody>
        </p:sp>
        <p:sp>
          <p:nvSpPr>
            <p:cNvPr id="13325" name="Text Box 15">
              <a:extLst>
                <a:ext uri="{FF2B5EF4-FFF2-40B4-BE49-F238E27FC236}">
                  <a16:creationId xmlns:a16="http://schemas.microsoft.com/office/drawing/2014/main" id="{B5A0BA60-AF2F-BD4C-B724-6B91F8F0B512}"/>
                </a:ext>
              </a:extLst>
            </p:cNvPr>
            <p:cNvSpPr txBox="1">
              <a:spLocks noChangeArrowheads="1"/>
            </p:cNvSpPr>
            <p:nvPr/>
          </p:nvSpPr>
          <p:spPr bwMode="auto">
            <a:xfrm>
              <a:off x="4649" y="935"/>
              <a:ext cx="831" cy="322"/>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45720" rIns="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800" b="1">
                  <a:solidFill>
                    <a:srgbClr val="000000"/>
                  </a:solidFill>
                  <a:latin typeface="Courier New" panose="02070309020205020404" pitchFamily="49" charset="0"/>
                  <a:cs typeface="Courier New" panose="02070309020205020404" pitchFamily="49" charset="0"/>
                </a:rPr>
                <a:t>class Keyboard {</a:t>
              </a:r>
            </a:p>
          </p:txBody>
        </p:sp>
        <p:sp>
          <p:nvSpPr>
            <p:cNvPr id="13326" name="Text Box 16">
              <a:extLst>
                <a:ext uri="{FF2B5EF4-FFF2-40B4-BE49-F238E27FC236}">
                  <a16:creationId xmlns:a16="http://schemas.microsoft.com/office/drawing/2014/main" id="{0D56DFF4-700A-5148-AF0F-94DC5C5C28CD}"/>
                </a:ext>
              </a:extLst>
            </p:cNvPr>
            <p:cNvSpPr txBox="1">
              <a:spLocks noChangeArrowheads="1"/>
            </p:cNvSpPr>
            <p:nvPr/>
          </p:nvSpPr>
          <p:spPr bwMode="auto">
            <a:xfrm>
              <a:off x="4785" y="1071"/>
              <a:ext cx="831" cy="368"/>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45720" rIns="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800" b="1">
                  <a:solidFill>
                    <a:srgbClr val="000000"/>
                  </a:solidFill>
                  <a:latin typeface="Courier New" panose="02070309020205020404" pitchFamily="49" charset="0"/>
                  <a:cs typeface="Courier New" panose="02070309020205020404" pitchFamily="49" charset="0"/>
                </a:rPr>
                <a:t>class Sys {</a:t>
              </a:r>
            </a:p>
            <a:p>
              <a:pPr eaLnBrk="0" fontAlgn="base" hangingPunct="0">
                <a:spcBef>
                  <a:spcPct val="0"/>
                </a:spcBef>
                <a:spcAft>
                  <a:spcPct val="0"/>
                </a:spcAft>
              </a:pPr>
              <a:r>
                <a:rPr lang="en-US" altLang="en-CN" sz="800" b="1">
                  <a:solidFill>
                    <a:srgbClr val="000000"/>
                  </a:solidFill>
                </a:rPr>
                <a:t>   </a:t>
              </a:r>
              <a:r>
                <a:rPr lang="en-US" altLang="en-CN" sz="800" b="1">
                  <a:solidFill>
                    <a:srgbClr val="000000"/>
                  </a:solidFill>
                  <a:latin typeface="Courier New" panose="02070309020205020404" pitchFamily="49" charset="0"/>
                  <a:cs typeface="Courier New" panose="02070309020205020404" pitchFamily="49" charset="0"/>
                </a:rPr>
                <a:t>function (…)</a:t>
              </a:r>
            </a:p>
            <a:p>
              <a:pPr eaLnBrk="0" fontAlgn="base" hangingPunct="0">
                <a:spcBef>
                  <a:spcPct val="0"/>
                </a:spcBef>
                <a:spcAft>
                  <a:spcPct val="0"/>
                </a:spcAft>
              </a:pPr>
              <a:r>
                <a:rPr lang="en-US" altLang="en-CN" sz="800" b="1">
                  <a:solidFill>
                    <a:srgbClr val="000000"/>
                  </a:solidFill>
                  <a:latin typeface="Courier New" panose="02070309020205020404" pitchFamily="49" charset="0"/>
                  <a:cs typeface="Courier New" panose="02070309020205020404" pitchFamily="49" charset="0"/>
                </a:rPr>
                <a:t>   … </a:t>
              </a:r>
            </a:p>
            <a:p>
              <a:pPr eaLnBrk="0" fontAlgn="base" hangingPunct="0">
                <a:spcBef>
                  <a:spcPct val="0"/>
                </a:spcBef>
                <a:spcAft>
                  <a:spcPct val="0"/>
                </a:spcAft>
              </a:pPr>
              <a:r>
                <a:rPr lang="en-US" altLang="en-CN" sz="800" b="1">
                  <a:solidFill>
                    <a:srgbClr val="000000"/>
                  </a:solidFill>
                  <a:latin typeface="Courier New" panose="02070309020205020404" pitchFamily="49" charset="0"/>
                  <a:cs typeface="Courier New" panose="02070309020205020404" pitchFamily="49" charset="0"/>
                </a:rPr>
                <a:t>}</a:t>
              </a:r>
            </a:p>
            <a:p>
              <a:pPr eaLnBrk="0" fontAlgn="base" hangingPunct="0">
                <a:lnSpc>
                  <a:spcPct val="90000"/>
                </a:lnSpc>
                <a:spcBef>
                  <a:spcPct val="35000"/>
                </a:spcBef>
                <a:spcAft>
                  <a:spcPct val="0"/>
                </a:spcAft>
                <a:buClr>
                  <a:srgbClr val="006600"/>
                </a:buClr>
                <a:buSzPct val="85000"/>
              </a:pPr>
              <a:endParaRPr lang="en-US" altLang="en-CN" sz="800" b="1">
                <a:solidFill>
                  <a:srgbClr val="000000"/>
                </a:solidFill>
                <a:latin typeface="Courier New" panose="02070309020205020404" pitchFamily="49" charset="0"/>
                <a:cs typeface="Courier New" panose="02070309020205020404" pitchFamily="49" charset="0"/>
              </a:endParaRPr>
            </a:p>
          </p:txBody>
        </p:sp>
      </p:grpSp>
      <p:sp>
        <p:nvSpPr>
          <p:cNvPr id="17" name="Rectangle 5">
            <a:extLst>
              <a:ext uri="{FF2B5EF4-FFF2-40B4-BE49-F238E27FC236}">
                <a16:creationId xmlns:a16="http://schemas.microsoft.com/office/drawing/2014/main" id="{2193E779-4450-E74A-BB61-1EED77FE509B}"/>
              </a:ext>
            </a:extLst>
          </p:cNvPr>
          <p:cNvSpPr>
            <a:spLocks noChangeArrowheads="1"/>
          </p:cNvSpPr>
          <p:nvPr/>
        </p:nvSpPr>
        <p:spPr bwMode="auto">
          <a:xfrm>
            <a:off x="2362200" y="5791200"/>
            <a:ext cx="8077200" cy="420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60000"/>
              </a:spcBef>
              <a:spcAft>
                <a:spcPct val="0"/>
              </a:spcAft>
              <a:buClr>
                <a:srgbClr val="006600"/>
              </a:buClr>
              <a:buSzPct val="100000"/>
            </a:pPr>
            <a:r>
              <a:rPr lang="en-US" altLang="en-CN" sz="1800">
                <a:solidFill>
                  <a:srgbClr val="000000"/>
                </a:solidFill>
                <a:latin typeface="Comic Sans MS" panose="030F0902030302020204" pitchFamily="66" charset="0"/>
              </a:rPr>
              <a:t>The remaining functions are simple to implement.</a:t>
            </a:r>
          </a:p>
        </p:txBody>
      </p:sp>
    </p:spTree>
    <p:extLst>
      <p:ext uri="{BB962C8B-B14F-4D97-AF65-F5344CB8AC3E}">
        <p14:creationId xmlns:p14="http://schemas.microsoft.com/office/powerpoint/2010/main" val="15835807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77926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779268"/>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9267" grpId="0" animBg="1" autoUpdateAnimBg="0"/>
      <p:bldP spid="17" grpId="0" autoUpdateAnimBg="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a:extLst>
              <a:ext uri="{FF2B5EF4-FFF2-40B4-BE49-F238E27FC236}">
                <a16:creationId xmlns:a16="http://schemas.microsoft.com/office/drawing/2014/main" id="{DD621998-9BC1-804B-BC10-38F73F5E3E4A}"/>
              </a:ext>
            </a:extLst>
          </p:cNvPr>
          <p:cNvSpPr>
            <a:spLocks noGrp="1" noChangeArrowheads="1"/>
          </p:cNvSpPr>
          <p:nvPr>
            <p:ph type="title"/>
          </p:nvPr>
        </p:nvSpPr>
        <p:spPr/>
        <p:txBody>
          <a:bodyPr/>
          <a:lstStyle/>
          <a:p>
            <a:r>
              <a:rPr lang="en-US" altLang="en-CN"/>
              <a:t>String processing </a:t>
            </a:r>
            <a:r>
              <a:rPr lang="en-US" altLang="en-CN" sz="1400"/>
              <a:t>(</a:t>
            </a:r>
            <a:r>
              <a:rPr lang="en-US" altLang="en-CN" sz="1600"/>
              <a:t>in the Jack OS)</a:t>
            </a:r>
            <a:endParaRPr lang="en-US" altLang="en-CN" sz="1400"/>
          </a:p>
        </p:txBody>
      </p:sp>
      <p:sp>
        <p:nvSpPr>
          <p:cNvPr id="781315" name="Text Box 3">
            <a:extLst>
              <a:ext uri="{FF2B5EF4-FFF2-40B4-BE49-F238E27FC236}">
                <a16:creationId xmlns:a16="http://schemas.microsoft.com/office/drawing/2014/main" id="{24C50654-4B27-614F-99CA-50DF3A8B3241}"/>
              </a:ext>
            </a:extLst>
          </p:cNvPr>
          <p:cNvSpPr txBox="1">
            <a:spLocks noChangeArrowheads="1"/>
          </p:cNvSpPr>
          <p:nvPr/>
        </p:nvSpPr>
        <p:spPr bwMode="auto">
          <a:xfrm>
            <a:off x="2279650" y="685800"/>
            <a:ext cx="4724400" cy="5715000"/>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201600" tIns="190800" rIns="0" bIns="1908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9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Class </a:t>
            </a:r>
            <a:r>
              <a:rPr lang="en-US" altLang="en-CN" sz="1400" b="1">
                <a:solidFill>
                  <a:srgbClr val="990000"/>
                </a:solidFill>
                <a:latin typeface="Courier New" panose="02070309020205020404" pitchFamily="49" charset="0"/>
                <a:cs typeface="Courier New" panose="02070309020205020404" pitchFamily="49" charset="0"/>
              </a:rPr>
              <a:t>String</a:t>
            </a:r>
            <a:r>
              <a:rPr lang="en-US" altLang="en-CN" sz="1400" b="1">
                <a:solidFill>
                  <a:srgbClr val="000000"/>
                </a:solidFill>
                <a:latin typeface="Courier New" panose="02070309020205020404" pitchFamily="49" charset="0"/>
                <a:cs typeface="Courier New" panose="02070309020205020404" pitchFamily="49" charset="0"/>
              </a:rPr>
              <a:t> {</a:t>
            </a:r>
          </a:p>
          <a:p>
            <a:pPr eaLnBrk="0" fontAlgn="base" hangingPunct="0">
              <a:spcBef>
                <a:spcPct val="9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constructor String </a:t>
            </a:r>
            <a:r>
              <a:rPr lang="en-US" altLang="en-CN" sz="1400" b="1">
                <a:solidFill>
                  <a:srgbClr val="990000"/>
                </a:solidFill>
                <a:latin typeface="Courier New" panose="02070309020205020404" pitchFamily="49" charset="0"/>
                <a:cs typeface="Courier New" panose="02070309020205020404" pitchFamily="49" charset="0"/>
              </a:rPr>
              <a:t>new</a:t>
            </a:r>
            <a:r>
              <a:rPr lang="en-US" altLang="en-CN" sz="1400" b="1">
                <a:solidFill>
                  <a:srgbClr val="000000"/>
                </a:solidFill>
                <a:latin typeface="Courier New" panose="02070309020205020404" pitchFamily="49" charset="0"/>
                <a:cs typeface="Courier New" panose="02070309020205020404" pitchFamily="49" charset="0"/>
              </a:rPr>
              <a:t>(int maxLength)</a:t>
            </a:r>
          </a:p>
          <a:p>
            <a:pPr eaLnBrk="0" fontAlgn="base" hangingPunct="0">
              <a:spcBef>
                <a:spcPct val="9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method void   </a:t>
            </a:r>
            <a:r>
              <a:rPr lang="en-US" altLang="en-CN" sz="1400" b="1">
                <a:solidFill>
                  <a:srgbClr val="990000"/>
                </a:solidFill>
                <a:latin typeface="Courier New" panose="02070309020205020404" pitchFamily="49" charset="0"/>
                <a:cs typeface="Courier New" panose="02070309020205020404" pitchFamily="49" charset="0"/>
              </a:rPr>
              <a:t>dispose</a:t>
            </a:r>
            <a:r>
              <a:rPr lang="en-US" altLang="en-CN" sz="1400" b="1">
                <a:solidFill>
                  <a:srgbClr val="000000"/>
                </a:solidFill>
                <a:latin typeface="Courier New" panose="02070309020205020404" pitchFamily="49" charset="0"/>
                <a:cs typeface="Courier New" panose="02070309020205020404" pitchFamily="49" charset="0"/>
              </a:rPr>
              <a:t>()</a:t>
            </a:r>
          </a:p>
          <a:p>
            <a:pPr eaLnBrk="0" fontAlgn="base" hangingPunct="0">
              <a:spcBef>
                <a:spcPct val="9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method int    </a:t>
            </a:r>
            <a:r>
              <a:rPr lang="en-US" altLang="en-CN" sz="1400" b="1">
                <a:solidFill>
                  <a:srgbClr val="990000"/>
                </a:solidFill>
                <a:latin typeface="Courier New" panose="02070309020205020404" pitchFamily="49" charset="0"/>
                <a:cs typeface="Courier New" panose="02070309020205020404" pitchFamily="49" charset="0"/>
              </a:rPr>
              <a:t>length</a:t>
            </a:r>
            <a:r>
              <a:rPr lang="en-US" altLang="en-CN" sz="1400" b="1">
                <a:solidFill>
                  <a:srgbClr val="000000"/>
                </a:solidFill>
                <a:latin typeface="Courier New" panose="02070309020205020404" pitchFamily="49" charset="0"/>
                <a:cs typeface="Courier New" panose="02070309020205020404" pitchFamily="49" charset="0"/>
              </a:rPr>
              <a:t>()</a:t>
            </a:r>
          </a:p>
          <a:p>
            <a:pPr eaLnBrk="0" fontAlgn="base" hangingPunct="0">
              <a:spcBef>
                <a:spcPct val="9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method char   </a:t>
            </a:r>
            <a:r>
              <a:rPr lang="en-US" altLang="en-CN" sz="1400" b="1">
                <a:solidFill>
                  <a:srgbClr val="990000"/>
                </a:solidFill>
                <a:latin typeface="Courier New" panose="02070309020205020404" pitchFamily="49" charset="0"/>
                <a:cs typeface="Courier New" panose="02070309020205020404" pitchFamily="49" charset="0"/>
              </a:rPr>
              <a:t>charAt</a:t>
            </a:r>
            <a:r>
              <a:rPr lang="en-US" altLang="en-CN" sz="1400" b="1">
                <a:solidFill>
                  <a:srgbClr val="000000"/>
                </a:solidFill>
                <a:latin typeface="Courier New" panose="02070309020205020404" pitchFamily="49" charset="0"/>
                <a:cs typeface="Courier New" panose="02070309020205020404" pitchFamily="49" charset="0"/>
              </a:rPr>
              <a:t>(int j)</a:t>
            </a:r>
          </a:p>
          <a:p>
            <a:pPr eaLnBrk="0" fontAlgn="base" hangingPunct="0">
              <a:spcBef>
                <a:spcPct val="9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method void   </a:t>
            </a:r>
            <a:r>
              <a:rPr lang="en-US" altLang="en-CN" sz="1400" b="1">
                <a:solidFill>
                  <a:srgbClr val="990000"/>
                </a:solidFill>
                <a:latin typeface="Courier New" panose="02070309020205020404" pitchFamily="49" charset="0"/>
                <a:cs typeface="Courier New" panose="02070309020205020404" pitchFamily="49" charset="0"/>
              </a:rPr>
              <a:t>setCharAt</a:t>
            </a:r>
            <a:r>
              <a:rPr lang="en-US" altLang="en-CN" sz="1400" b="1">
                <a:solidFill>
                  <a:srgbClr val="000000"/>
                </a:solidFill>
                <a:latin typeface="Courier New" panose="02070309020205020404" pitchFamily="49" charset="0"/>
                <a:cs typeface="Courier New" panose="02070309020205020404" pitchFamily="49" charset="0"/>
              </a:rPr>
              <a:t>(int j, char c)</a:t>
            </a:r>
          </a:p>
          <a:p>
            <a:pPr eaLnBrk="0" fontAlgn="base" hangingPunct="0">
              <a:spcBef>
                <a:spcPct val="9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method String </a:t>
            </a:r>
            <a:r>
              <a:rPr lang="en-US" altLang="en-CN" sz="1400" b="1">
                <a:solidFill>
                  <a:srgbClr val="990000"/>
                </a:solidFill>
                <a:latin typeface="Courier New" panose="02070309020205020404" pitchFamily="49" charset="0"/>
                <a:cs typeface="Courier New" panose="02070309020205020404" pitchFamily="49" charset="0"/>
              </a:rPr>
              <a:t>appendChar</a:t>
            </a:r>
            <a:r>
              <a:rPr lang="en-US" altLang="en-CN" sz="1400" b="1">
                <a:solidFill>
                  <a:srgbClr val="000000"/>
                </a:solidFill>
                <a:latin typeface="Courier New" panose="02070309020205020404" pitchFamily="49" charset="0"/>
                <a:cs typeface="Courier New" panose="02070309020205020404" pitchFamily="49" charset="0"/>
              </a:rPr>
              <a:t>(char c)</a:t>
            </a:r>
          </a:p>
          <a:p>
            <a:pPr eaLnBrk="0" fontAlgn="base" hangingPunct="0">
              <a:spcBef>
                <a:spcPct val="9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method void   </a:t>
            </a:r>
            <a:r>
              <a:rPr lang="en-US" altLang="en-CN" sz="1400" b="1">
                <a:solidFill>
                  <a:srgbClr val="990000"/>
                </a:solidFill>
                <a:latin typeface="Courier New" panose="02070309020205020404" pitchFamily="49" charset="0"/>
                <a:cs typeface="Courier New" panose="02070309020205020404" pitchFamily="49" charset="0"/>
              </a:rPr>
              <a:t>eraseLastChar</a:t>
            </a:r>
            <a:r>
              <a:rPr lang="en-US" altLang="en-CN" sz="1400" b="1">
                <a:solidFill>
                  <a:srgbClr val="000000"/>
                </a:solidFill>
                <a:latin typeface="Courier New" panose="02070309020205020404" pitchFamily="49" charset="0"/>
                <a:cs typeface="Courier New" panose="02070309020205020404" pitchFamily="49" charset="0"/>
              </a:rPr>
              <a:t>()</a:t>
            </a:r>
          </a:p>
          <a:p>
            <a:pPr eaLnBrk="0" fontAlgn="base" hangingPunct="0">
              <a:spcBef>
                <a:spcPct val="9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a:t>
            </a:r>
            <a:r>
              <a:rPr lang="en-US" altLang="en-CN" sz="1400" b="1" u="sng">
                <a:solidFill>
                  <a:srgbClr val="000000"/>
                </a:solidFill>
                <a:latin typeface="Courier New" panose="02070309020205020404" pitchFamily="49" charset="0"/>
                <a:cs typeface="Courier New" panose="02070309020205020404" pitchFamily="49" charset="0"/>
              </a:rPr>
              <a:t>method int    </a:t>
            </a:r>
            <a:r>
              <a:rPr lang="en-US" altLang="en-CN" sz="1400" b="1" u="sng">
                <a:solidFill>
                  <a:srgbClr val="990000"/>
                </a:solidFill>
                <a:latin typeface="Courier New" panose="02070309020205020404" pitchFamily="49" charset="0"/>
                <a:cs typeface="Courier New" panose="02070309020205020404" pitchFamily="49" charset="0"/>
              </a:rPr>
              <a:t>intValue</a:t>
            </a:r>
            <a:r>
              <a:rPr lang="en-US" altLang="en-CN" sz="1400" b="1" u="sng">
                <a:solidFill>
                  <a:srgbClr val="000000"/>
                </a:solidFill>
                <a:latin typeface="Courier New" panose="02070309020205020404" pitchFamily="49" charset="0"/>
                <a:cs typeface="Courier New" panose="02070309020205020404" pitchFamily="49" charset="0"/>
              </a:rPr>
              <a:t>()</a:t>
            </a:r>
          </a:p>
          <a:p>
            <a:pPr eaLnBrk="0" fontAlgn="base" hangingPunct="0">
              <a:spcBef>
                <a:spcPct val="9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a:t>
            </a:r>
            <a:r>
              <a:rPr lang="en-US" altLang="en-CN" sz="1400" b="1" u="sng">
                <a:solidFill>
                  <a:srgbClr val="000000"/>
                </a:solidFill>
                <a:latin typeface="Courier New" panose="02070309020205020404" pitchFamily="49" charset="0"/>
                <a:cs typeface="Courier New" panose="02070309020205020404" pitchFamily="49" charset="0"/>
              </a:rPr>
              <a:t>method void   </a:t>
            </a:r>
            <a:r>
              <a:rPr lang="en-US" altLang="en-CN" sz="1400" b="1" u="sng">
                <a:solidFill>
                  <a:srgbClr val="990000"/>
                </a:solidFill>
                <a:latin typeface="Courier New" panose="02070309020205020404" pitchFamily="49" charset="0"/>
                <a:cs typeface="Courier New" panose="02070309020205020404" pitchFamily="49" charset="0"/>
              </a:rPr>
              <a:t>setInt</a:t>
            </a:r>
            <a:r>
              <a:rPr lang="en-US" altLang="en-CN" sz="1400" b="1" u="sng">
                <a:solidFill>
                  <a:srgbClr val="000000"/>
                </a:solidFill>
                <a:latin typeface="Courier New" panose="02070309020205020404" pitchFamily="49" charset="0"/>
                <a:cs typeface="Courier New" panose="02070309020205020404" pitchFamily="49" charset="0"/>
              </a:rPr>
              <a:t>(int j)</a:t>
            </a:r>
          </a:p>
          <a:p>
            <a:pPr eaLnBrk="0" fontAlgn="base" hangingPunct="0">
              <a:spcBef>
                <a:spcPct val="9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function char </a:t>
            </a:r>
            <a:r>
              <a:rPr lang="en-US" altLang="en-CN" sz="1400" b="1">
                <a:solidFill>
                  <a:srgbClr val="990000"/>
                </a:solidFill>
                <a:latin typeface="Courier New" panose="02070309020205020404" pitchFamily="49" charset="0"/>
                <a:cs typeface="Courier New" panose="02070309020205020404" pitchFamily="49" charset="0"/>
              </a:rPr>
              <a:t>backSpace</a:t>
            </a:r>
            <a:r>
              <a:rPr lang="en-US" altLang="en-CN" sz="1400" b="1">
                <a:solidFill>
                  <a:srgbClr val="000000"/>
                </a:solidFill>
                <a:latin typeface="Courier New" panose="02070309020205020404" pitchFamily="49" charset="0"/>
                <a:cs typeface="Courier New" panose="02070309020205020404" pitchFamily="49" charset="0"/>
              </a:rPr>
              <a:t>()</a:t>
            </a:r>
          </a:p>
          <a:p>
            <a:pPr eaLnBrk="0" fontAlgn="base" hangingPunct="0">
              <a:spcBef>
                <a:spcPct val="9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function char </a:t>
            </a:r>
            <a:r>
              <a:rPr lang="en-US" altLang="en-CN" sz="1400" b="1">
                <a:solidFill>
                  <a:srgbClr val="990000"/>
                </a:solidFill>
                <a:latin typeface="Courier New" panose="02070309020205020404" pitchFamily="49" charset="0"/>
                <a:cs typeface="Courier New" panose="02070309020205020404" pitchFamily="49" charset="0"/>
              </a:rPr>
              <a:t>doubleQuote</a:t>
            </a:r>
            <a:r>
              <a:rPr lang="en-US" altLang="en-CN" sz="1400" b="1">
                <a:solidFill>
                  <a:srgbClr val="000000"/>
                </a:solidFill>
                <a:latin typeface="Courier New" panose="02070309020205020404" pitchFamily="49" charset="0"/>
                <a:cs typeface="Courier New" panose="02070309020205020404" pitchFamily="49" charset="0"/>
              </a:rPr>
              <a:t>()</a:t>
            </a:r>
          </a:p>
          <a:p>
            <a:pPr eaLnBrk="0" fontAlgn="base" hangingPunct="0">
              <a:spcBef>
                <a:spcPct val="9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function char </a:t>
            </a:r>
            <a:r>
              <a:rPr lang="en-US" altLang="en-CN" sz="1400" b="1">
                <a:solidFill>
                  <a:srgbClr val="990000"/>
                </a:solidFill>
                <a:latin typeface="Courier New" panose="02070309020205020404" pitchFamily="49" charset="0"/>
                <a:cs typeface="Courier New" panose="02070309020205020404" pitchFamily="49" charset="0"/>
              </a:rPr>
              <a:t>newLine</a:t>
            </a:r>
            <a:r>
              <a:rPr lang="en-US" altLang="en-CN" sz="1400" b="1">
                <a:solidFill>
                  <a:srgbClr val="000000"/>
                </a:solidFill>
                <a:latin typeface="Courier New" panose="02070309020205020404" pitchFamily="49" charset="0"/>
                <a:cs typeface="Courier New" panose="02070309020205020404" pitchFamily="49" charset="0"/>
              </a:rPr>
              <a:t>()</a:t>
            </a:r>
          </a:p>
          <a:p>
            <a:pPr eaLnBrk="0" fontAlgn="base" hangingPunct="0">
              <a:spcBef>
                <a:spcPct val="9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a:t>
            </a:r>
          </a:p>
          <a:p>
            <a:pPr eaLnBrk="0" fontAlgn="base" hangingPunct="0">
              <a:spcBef>
                <a:spcPct val="90000"/>
              </a:spcBef>
              <a:spcAft>
                <a:spcPct val="0"/>
              </a:spcAft>
              <a:buClr>
                <a:srgbClr val="006600"/>
              </a:buClr>
              <a:buSzPct val="85000"/>
            </a:pPr>
            <a:endParaRPr lang="en-US" altLang="en-CN" sz="1400" b="1">
              <a:solidFill>
                <a:srgbClr val="000000"/>
              </a:solidFill>
              <a:latin typeface="Courier New" panose="02070309020205020404" pitchFamily="49" charset="0"/>
              <a:cs typeface="Courier New" panose="02070309020205020404" pitchFamily="49" charset="0"/>
            </a:endParaRPr>
          </a:p>
        </p:txBody>
      </p:sp>
      <p:grpSp>
        <p:nvGrpSpPr>
          <p:cNvPr id="14340" name="Group 4">
            <a:extLst>
              <a:ext uri="{FF2B5EF4-FFF2-40B4-BE49-F238E27FC236}">
                <a16:creationId xmlns:a16="http://schemas.microsoft.com/office/drawing/2014/main" id="{C19E82D8-98BD-1C4D-B7EE-AA20991BC9D6}"/>
              </a:ext>
            </a:extLst>
          </p:cNvPr>
          <p:cNvGrpSpPr>
            <a:grpSpLocks/>
          </p:cNvGrpSpPr>
          <p:nvPr/>
        </p:nvGrpSpPr>
        <p:grpSpPr bwMode="auto">
          <a:xfrm>
            <a:off x="7608888" y="188913"/>
            <a:ext cx="2830512" cy="2095500"/>
            <a:chOff x="3833" y="119"/>
            <a:chExt cx="1783" cy="1320"/>
          </a:xfrm>
        </p:grpSpPr>
        <p:sp>
          <p:nvSpPr>
            <p:cNvPr id="14341" name="Text Box 5">
              <a:extLst>
                <a:ext uri="{FF2B5EF4-FFF2-40B4-BE49-F238E27FC236}">
                  <a16:creationId xmlns:a16="http://schemas.microsoft.com/office/drawing/2014/main" id="{C295C52B-6D7C-0045-ADAC-83B4CCAAA5C1}"/>
                </a:ext>
              </a:extLst>
            </p:cNvPr>
            <p:cNvSpPr txBox="1">
              <a:spLocks noChangeArrowheads="1"/>
            </p:cNvSpPr>
            <p:nvPr/>
          </p:nvSpPr>
          <p:spPr bwMode="auto">
            <a:xfrm>
              <a:off x="3833" y="119"/>
              <a:ext cx="831" cy="367"/>
            </a:xfrm>
            <a:prstGeom prst="rect">
              <a:avLst/>
            </a:prstGeom>
            <a:solidFill>
              <a:srgbClr val="F3F3FF"/>
            </a:solidFill>
            <a:ln w="9525" algn="ctr">
              <a:solidFill>
                <a:srgbClr val="293973"/>
              </a:solidFill>
              <a:miter lim="800000"/>
              <a:headEnd/>
              <a:tailEnd/>
            </a:ln>
            <a:effectLst>
              <a:outerShdw dist="89803" dir="2700000" algn="ctr" rotWithShape="0">
                <a:srgbClr val="293973"/>
              </a:outerShdw>
            </a:effectLst>
          </p:spPr>
          <p:txBody>
            <a:bodyPr lIns="45720" rIns="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800" b="1">
                  <a:solidFill>
                    <a:srgbClr val="000000"/>
                  </a:solidFill>
                  <a:latin typeface="Courier New" panose="02070309020205020404" pitchFamily="49" charset="0"/>
                  <a:cs typeface="Courier New" panose="02070309020205020404" pitchFamily="49" charset="0"/>
                </a:rPr>
                <a:t>class Math {</a:t>
              </a:r>
            </a:p>
          </p:txBody>
        </p:sp>
        <p:sp>
          <p:nvSpPr>
            <p:cNvPr id="14342" name="Text Box 6">
              <a:extLst>
                <a:ext uri="{FF2B5EF4-FFF2-40B4-BE49-F238E27FC236}">
                  <a16:creationId xmlns:a16="http://schemas.microsoft.com/office/drawing/2014/main" id="{D7CCEE87-CA14-6440-85AA-BE419F573B02}"/>
                </a:ext>
              </a:extLst>
            </p:cNvPr>
            <p:cNvSpPr txBox="1">
              <a:spLocks noChangeArrowheads="1"/>
            </p:cNvSpPr>
            <p:nvPr/>
          </p:nvSpPr>
          <p:spPr bwMode="auto">
            <a:xfrm>
              <a:off x="3969" y="255"/>
              <a:ext cx="831" cy="322"/>
            </a:xfrm>
            <a:prstGeom prst="rect">
              <a:avLst/>
            </a:prstGeom>
            <a:solidFill>
              <a:srgbClr val="D7EBFF"/>
            </a:solidFill>
            <a:ln w="9525" algn="ctr">
              <a:solidFill>
                <a:srgbClr val="293973"/>
              </a:solidFill>
              <a:miter lim="800000"/>
              <a:headEnd/>
              <a:tailEnd/>
            </a:ln>
            <a:effectLst>
              <a:outerShdw dist="89803" dir="2700000" algn="ctr" rotWithShape="0">
                <a:srgbClr val="293973"/>
              </a:outerShdw>
            </a:effectLst>
          </p:spPr>
          <p:txBody>
            <a:bodyPr lIns="45720" rIns="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800" b="1">
                  <a:solidFill>
                    <a:srgbClr val="000000"/>
                  </a:solidFill>
                  <a:latin typeface="Courier New" panose="02070309020205020404" pitchFamily="49" charset="0"/>
                  <a:cs typeface="Courier New" panose="02070309020205020404" pitchFamily="49" charset="0"/>
                </a:rPr>
                <a:t>class String {</a:t>
              </a:r>
            </a:p>
          </p:txBody>
        </p:sp>
        <p:sp>
          <p:nvSpPr>
            <p:cNvPr id="14343" name="Text Box 7">
              <a:extLst>
                <a:ext uri="{FF2B5EF4-FFF2-40B4-BE49-F238E27FC236}">
                  <a16:creationId xmlns:a16="http://schemas.microsoft.com/office/drawing/2014/main" id="{85092697-8AF1-E94E-81FF-0D0E680681EF}"/>
                </a:ext>
              </a:extLst>
            </p:cNvPr>
            <p:cNvSpPr txBox="1">
              <a:spLocks noChangeArrowheads="1"/>
            </p:cNvSpPr>
            <p:nvPr/>
          </p:nvSpPr>
          <p:spPr bwMode="auto">
            <a:xfrm>
              <a:off x="4105" y="391"/>
              <a:ext cx="831" cy="322"/>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45720" rIns="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800" b="1">
                  <a:solidFill>
                    <a:srgbClr val="000000"/>
                  </a:solidFill>
                  <a:latin typeface="Courier New" panose="02070309020205020404" pitchFamily="49" charset="0"/>
                  <a:cs typeface="Courier New" panose="02070309020205020404" pitchFamily="49" charset="0"/>
                </a:rPr>
                <a:t>class Array {</a:t>
              </a:r>
            </a:p>
          </p:txBody>
        </p:sp>
        <p:sp>
          <p:nvSpPr>
            <p:cNvPr id="14344" name="Text Box 8">
              <a:extLst>
                <a:ext uri="{FF2B5EF4-FFF2-40B4-BE49-F238E27FC236}">
                  <a16:creationId xmlns:a16="http://schemas.microsoft.com/office/drawing/2014/main" id="{8F6A18E0-602C-C546-91D5-35CB693EFD91}"/>
                </a:ext>
              </a:extLst>
            </p:cNvPr>
            <p:cNvSpPr txBox="1">
              <a:spLocks noChangeArrowheads="1"/>
            </p:cNvSpPr>
            <p:nvPr/>
          </p:nvSpPr>
          <p:spPr bwMode="auto">
            <a:xfrm>
              <a:off x="4241" y="527"/>
              <a:ext cx="831" cy="322"/>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45720" rIns="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800" b="1">
                  <a:solidFill>
                    <a:srgbClr val="000000"/>
                  </a:solidFill>
                  <a:latin typeface="Courier New" panose="02070309020205020404" pitchFamily="49" charset="0"/>
                  <a:cs typeface="Courier New" panose="02070309020205020404" pitchFamily="49" charset="0"/>
                </a:rPr>
                <a:t>class Output {</a:t>
              </a:r>
            </a:p>
          </p:txBody>
        </p:sp>
        <p:sp>
          <p:nvSpPr>
            <p:cNvPr id="14345" name="Text Box 9">
              <a:extLst>
                <a:ext uri="{FF2B5EF4-FFF2-40B4-BE49-F238E27FC236}">
                  <a16:creationId xmlns:a16="http://schemas.microsoft.com/office/drawing/2014/main" id="{F9030028-E40B-FD4A-AF43-90E3A0E228FF}"/>
                </a:ext>
              </a:extLst>
            </p:cNvPr>
            <p:cNvSpPr txBox="1">
              <a:spLocks noChangeArrowheads="1"/>
            </p:cNvSpPr>
            <p:nvPr/>
          </p:nvSpPr>
          <p:spPr bwMode="auto">
            <a:xfrm>
              <a:off x="4377" y="663"/>
              <a:ext cx="831" cy="322"/>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45720" rIns="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800" b="1">
                  <a:solidFill>
                    <a:srgbClr val="000000"/>
                  </a:solidFill>
                  <a:latin typeface="Courier New" panose="02070309020205020404" pitchFamily="49" charset="0"/>
                  <a:cs typeface="Courier New" panose="02070309020205020404" pitchFamily="49" charset="0"/>
                </a:rPr>
                <a:t>class Screen {</a:t>
              </a:r>
            </a:p>
          </p:txBody>
        </p:sp>
        <p:sp>
          <p:nvSpPr>
            <p:cNvPr id="14346" name="Text Box 10">
              <a:extLst>
                <a:ext uri="{FF2B5EF4-FFF2-40B4-BE49-F238E27FC236}">
                  <a16:creationId xmlns:a16="http://schemas.microsoft.com/office/drawing/2014/main" id="{6574C09D-6291-FD4A-9994-538553CE8FCF}"/>
                </a:ext>
              </a:extLst>
            </p:cNvPr>
            <p:cNvSpPr txBox="1">
              <a:spLocks noChangeArrowheads="1"/>
            </p:cNvSpPr>
            <p:nvPr/>
          </p:nvSpPr>
          <p:spPr bwMode="auto">
            <a:xfrm>
              <a:off x="4513" y="799"/>
              <a:ext cx="831" cy="322"/>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45720" rIns="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800" b="1">
                  <a:solidFill>
                    <a:srgbClr val="000000"/>
                  </a:solidFill>
                  <a:latin typeface="Courier New" panose="02070309020205020404" pitchFamily="49" charset="0"/>
                  <a:cs typeface="Courier New" panose="02070309020205020404" pitchFamily="49" charset="0"/>
                </a:rPr>
                <a:t>class Memory {</a:t>
              </a:r>
            </a:p>
          </p:txBody>
        </p:sp>
        <p:sp>
          <p:nvSpPr>
            <p:cNvPr id="14347" name="Text Box 11">
              <a:extLst>
                <a:ext uri="{FF2B5EF4-FFF2-40B4-BE49-F238E27FC236}">
                  <a16:creationId xmlns:a16="http://schemas.microsoft.com/office/drawing/2014/main" id="{9C01E2FB-AF28-8642-86F9-ABC006E2E73D}"/>
                </a:ext>
              </a:extLst>
            </p:cNvPr>
            <p:cNvSpPr txBox="1">
              <a:spLocks noChangeArrowheads="1"/>
            </p:cNvSpPr>
            <p:nvPr/>
          </p:nvSpPr>
          <p:spPr bwMode="auto">
            <a:xfrm>
              <a:off x="4649" y="935"/>
              <a:ext cx="831" cy="322"/>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45720" rIns="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800" b="1">
                  <a:solidFill>
                    <a:srgbClr val="000000"/>
                  </a:solidFill>
                  <a:latin typeface="Courier New" panose="02070309020205020404" pitchFamily="49" charset="0"/>
                  <a:cs typeface="Courier New" panose="02070309020205020404" pitchFamily="49" charset="0"/>
                </a:rPr>
                <a:t>class Keyboard {</a:t>
              </a:r>
            </a:p>
          </p:txBody>
        </p:sp>
        <p:sp>
          <p:nvSpPr>
            <p:cNvPr id="14348" name="Text Box 12">
              <a:extLst>
                <a:ext uri="{FF2B5EF4-FFF2-40B4-BE49-F238E27FC236}">
                  <a16:creationId xmlns:a16="http://schemas.microsoft.com/office/drawing/2014/main" id="{36DEB987-8D61-654D-91C5-1159A956AEC7}"/>
                </a:ext>
              </a:extLst>
            </p:cNvPr>
            <p:cNvSpPr txBox="1">
              <a:spLocks noChangeArrowheads="1"/>
            </p:cNvSpPr>
            <p:nvPr/>
          </p:nvSpPr>
          <p:spPr bwMode="auto">
            <a:xfrm>
              <a:off x="4785" y="1071"/>
              <a:ext cx="831" cy="368"/>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45720" rIns="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800" b="1">
                  <a:solidFill>
                    <a:srgbClr val="000000"/>
                  </a:solidFill>
                  <a:latin typeface="Courier New" panose="02070309020205020404" pitchFamily="49" charset="0"/>
                  <a:cs typeface="Courier New" panose="02070309020205020404" pitchFamily="49" charset="0"/>
                </a:rPr>
                <a:t>class Sys {</a:t>
              </a:r>
            </a:p>
            <a:p>
              <a:pPr eaLnBrk="0" fontAlgn="base" hangingPunct="0">
                <a:spcBef>
                  <a:spcPct val="0"/>
                </a:spcBef>
                <a:spcAft>
                  <a:spcPct val="0"/>
                </a:spcAft>
              </a:pPr>
              <a:r>
                <a:rPr lang="en-US" altLang="en-CN" sz="800" b="1">
                  <a:solidFill>
                    <a:srgbClr val="000000"/>
                  </a:solidFill>
                </a:rPr>
                <a:t>   </a:t>
              </a:r>
              <a:r>
                <a:rPr lang="en-US" altLang="en-CN" sz="800" b="1">
                  <a:solidFill>
                    <a:srgbClr val="000000"/>
                  </a:solidFill>
                  <a:latin typeface="Courier New" panose="02070309020205020404" pitchFamily="49" charset="0"/>
                  <a:cs typeface="Courier New" panose="02070309020205020404" pitchFamily="49" charset="0"/>
                </a:rPr>
                <a:t>function (…)</a:t>
              </a:r>
            </a:p>
            <a:p>
              <a:pPr eaLnBrk="0" fontAlgn="base" hangingPunct="0">
                <a:spcBef>
                  <a:spcPct val="0"/>
                </a:spcBef>
                <a:spcAft>
                  <a:spcPct val="0"/>
                </a:spcAft>
              </a:pPr>
              <a:r>
                <a:rPr lang="en-US" altLang="en-CN" sz="800" b="1">
                  <a:solidFill>
                    <a:srgbClr val="000000"/>
                  </a:solidFill>
                  <a:latin typeface="Courier New" panose="02070309020205020404" pitchFamily="49" charset="0"/>
                  <a:cs typeface="Courier New" panose="02070309020205020404" pitchFamily="49" charset="0"/>
                </a:rPr>
                <a:t>   … </a:t>
              </a:r>
            </a:p>
            <a:p>
              <a:pPr eaLnBrk="0" fontAlgn="base" hangingPunct="0">
                <a:spcBef>
                  <a:spcPct val="0"/>
                </a:spcBef>
                <a:spcAft>
                  <a:spcPct val="0"/>
                </a:spcAft>
              </a:pPr>
              <a:r>
                <a:rPr lang="en-US" altLang="en-CN" sz="800" b="1">
                  <a:solidFill>
                    <a:srgbClr val="000000"/>
                  </a:solidFill>
                  <a:latin typeface="Courier New" panose="02070309020205020404" pitchFamily="49" charset="0"/>
                  <a:cs typeface="Courier New" panose="02070309020205020404" pitchFamily="49" charset="0"/>
                </a:rPr>
                <a:t>}</a:t>
              </a:r>
            </a:p>
            <a:p>
              <a:pPr eaLnBrk="0" fontAlgn="base" hangingPunct="0">
                <a:lnSpc>
                  <a:spcPct val="90000"/>
                </a:lnSpc>
                <a:spcBef>
                  <a:spcPct val="35000"/>
                </a:spcBef>
                <a:spcAft>
                  <a:spcPct val="0"/>
                </a:spcAft>
                <a:buClr>
                  <a:srgbClr val="006600"/>
                </a:buClr>
                <a:buSzPct val="85000"/>
              </a:pPr>
              <a:endParaRPr lang="en-US" altLang="en-CN" sz="800" b="1">
                <a:solidFill>
                  <a:srgbClr val="000000"/>
                </a:solidFill>
                <a:latin typeface="Courier New" panose="02070309020205020404" pitchFamily="49" charset="0"/>
                <a:cs typeface="Courier New" panose="02070309020205020404" pitchFamily="49" charset="0"/>
              </a:endParaRPr>
            </a:p>
          </p:txBody>
        </p:sp>
      </p:grpSp>
    </p:spTree>
    <p:extLst>
      <p:ext uri="{BB962C8B-B14F-4D97-AF65-F5344CB8AC3E}">
        <p14:creationId xmlns:p14="http://schemas.microsoft.com/office/powerpoint/2010/main" val="315994846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78131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7813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1315" grpId="0" animBg="1" autoUpdateAnimBg="0"/>
      <p:bldP spid="781315" grpId="1" animBg="1"/>
    </p:bldLst>
  </p:timing>
</p:sld>
</file>

<file path=ppt/slides/slide3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6796F93C-AB18-5949-9CCD-9902C2ABF1C5}"/>
              </a:ext>
            </a:extLst>
          </p:cNvPr>
          <p:cNvSpPr>
            <a:spLocks noGrp="1" noChangeArrowheads="1"/>
          </p:cNvSpPr>
          <p:nvPr>
            <p:ph type="title"/>
          </p:nvPr>
        </p:nvSpPr>
        <p:spPr/>
        <p:txBody>
          <a:bodyPr/>
          <a:lstStyle/>
          <a:p>
            <a:r>
              <a:rPr lang="en-US" altLang="en-CN"/>
              <a:t>Single digit ASCII conversions</a:t>
            </a:r>
          </a:p>
        </p:txBody>
      </p:sp>
      <p:sp>
        <p:nvSpPr>
          <p:cNvPr id="783363" name="Rectangle 3">
            <a:extLst>
              <a:ext uri="{FF2B5EF4-FFF2-40B4-BE49-F238E27FC236}">
                <a16:creationId xmlns:a16="http://schemas.microsoft.com/office/drawing/2014/main" id="{809E2217-854B-6842-AC9F-222DFE49C461}"/>
              </a:ext>
            </a:extLst>
          </p:cNvPr>
          <p:cNvSpPr>
            <a:spLocks noGrp="1" noChangeArrowheads="1"/>
          </p:cNvSpPr>
          <p:nvPr>
            <p:ph type="body" idx="1"/>
          </p:nvPr>
        </p:nvSpPr>
        <p:spPr>
          <a:xfrm>
            <a:off x="3638550" y="3200400"/>
            <a:ext cx="4762500" cy="1676400"/>
          </a:xfrm>
        </p:spPr>
        <p:txBody>
          <a:bodyPr/>
          <a:lstStyle/>
          <a:p>
            <a:pPr>
              <a:spcBef>
                <a:spcPts val="3000"/>
              </a:spcBef>
            </a:pPr>
            <a:r>
              <a:rPr lang="en-US" altLang="en-CN"/>
              <a:t>asciiCode(digit) == digit + 48</a:t>
            </a:r>
          </a:p>
          <a:p>
            <a:pPr>
              <a:spcBef>
                <a:spcPts val="3000"/>
              </a:spcBef>
            </a:pPr>
            <a:r>
              <a:rPr lang="en-US" altLang="en-CN"/>
              <a:t>digit(asciiCode) == asciiCode - 48</a:t>
            </a:r>
          </a:p>
        </p:txBody>
      </p:sp>
      <p:pic>
        <p:nvPicPr>
          <p:cNvPr id="783364" name="Picture 4" descr="Bouquet">
            <a:extLst>
              <a:ext uri="{FF2B5EF4-FFF2-40B4-BE49-F238E27FC236}">
                <a16:creationId xmlns:a16="http://schemas.microsoft.com/office/drawing/2014/main" id="{75C5BAFB-8368-084A-A63E-AE8A6D055435}"/>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057400" y="1184276"/>
            <a:ext cx="7924800" cy="1558925"/>
          </a:xfrm>
          <a:prstGeom prst="rect">
            <a:avLst/>
          </a:prstGeom>
          <a:noFill/>
          <a:ln>
            <a:noFill/>
          </a:ln>
          <a:effectLst/>
          <a:extLst>
            <a:ext uri="{909E8E84-426E-40DD-AFC4-6F175D3DCCD1}">
              <a14:hiddenFill xmlns:a14="http://schemas.microsoft.com/office/drawing/2010/main">
                <a:blipFill dpi="0" rotWithShape="0">
                  <a:blip r:embed="rId4"/>
                  <a:srcRect l="27344" t="52139" r="25000" b="35027"/>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661140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78336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783363">
                                            <p:txEl>
                                              <p:pRg st="0" end="0"/>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78336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3363" grpId="0" build="p" autoUpdateAnimBg="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5410" name="Rectangle 2">
            <a:extLst>
              <a:ext uri="{FF2B5EF4-FFF2-40B4-BE49-F238E27FC236}">
                <a16:creationId xmlns:a16="http://schemas.microsoft.com/office/drawing/2014/main" id="{0D44D4A7-028B-0D40-AE7D-AC2ED7DB0604}"/>
              </a:ext>
            </a:extLst>
          </p:cNvPr>
          <p:cNvSpPr>
            <a:spLocks noChangeArrowheads="1"/>
          </p:cNvSpPr>
          <p:nvPr/>
        </p:nvSpPr>
        <p:spPr bwMode="auto">
          <a:xfrm>
            <a:off x="1828800" y="838200"/>
            <a:ext cx="8610600"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100000"/>
              <a:buFont typeface="Wingdings" pitchFamily="2" charset="2"/>
              <a:buChar char="n"/>
            </a:pPr>
            <a:r>
              <a:rPr lang="en-US" altLang="en-CN" sz="2000">
                <a:solidFill>
                  <a:srgbClr val="000000"/>
                </a:solidFill>
                <a:latin typeface="Comic Sans MS" panose="030F0902030302020204" pitchFamily="66" charset="0"/>
              </a:rPr>
              <a:t>SingleDigit–to-character conversions: done</a:t>
            </a:r>
          </a:p>
          <a:p>
            <a:pPr eaLnBrk="0" fontAlgn="base" hangingPunct="0">
              <a:spcBef>
                <a:spcPct val="60000"/>
              </a:spcBef>
              <a:spcAft>
                <a:spcPct val="0"/>
              </a:spcAft>
              <a:buClr>
                <a:srgbClr val="006600"/>
              </a:buClr>
              <a:buSzPct val="100000"/>
              <a:buFont typeface="Wingdings" pitchFamily="2" charset="2"/>
              <a:buChar char="n"/>
            </a:pPr>
            <a:r>
              <a:rPr lang="en-US" altLang="en-CN" sz="2000">
                <a:solidFill>
                  <a:srgbClr val="000000"/>
                </a:solidFill>
                <a:latin typeface="Comic Sans MS" panose="030F0902030302020204" pitchFamily="66" charset="0"/>
              </a:rPr>
              <a:t>Number–to-string conversions:</a:t>
            </a:r>
          </a:p>
        </p:txBody>
      </p:sp>
      <p:sp>
        <p:nvSpPr>
          <p:cNvPr id="16387" name="Rectangle 3">
            <a:extLst>
              <a:ext uri="{FF2B5EF4-FFF2-40B4-BE49-F238E27FC236}">
                <a16:creationId xmlns:a16="http://schemas.microsoft.com/office/drawing/2014/main" id="{ECFEDD03-EF45-474F-9555-74A8649F8891}"/>
              </a:ext>
            </a:extLst>
          </p:cNvPr>
          <p:cNvSpPr>
            <a:spLocks noChangeArrowheads="1"/>
          </p:cNvSpPr>
          <p:nvPr/>
        </p:nvSpPr>
        <p:spPr bwMode="auto">
          <a:xfrm>
            <a:off x="1676400" y="76200"/>
            <a:ext cx="8763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0"/>
              </a:spcBef>
              <a:spcAft>
                <a:spcPct val="0"/>
              </a:spcAft>
            </a:pPr>
            <a:r>
              <a:rPr lang="en-US" altLang="en-CN">
                <a:solidFill>
                  <a:srgbClr val="663300"/>
                </a:solidFill>
              </a:rPr>
              <a:t>Converting a number to a string</a:t>
            </a:r>
          </a:p>
        </p:txBody>
      </p:sp>
      <p:pic>
        <p:nvPicPr>
          <p:cNvPr id="785412" name="Picture 4" descr="Bouquet">
            <a:extLst>
              <a:ext uri="{FF2B5EF4-FFF2-40B4-BE49-F238E27FC236}">
                <a16:creationId xmlns:a16="http://schemas.microsoft.com/office/drawing/2014/main" id="{6DB5AB6D-D309-AD48-9C84-A704CC77EC06}"/>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905000" y="2286001"/>
            <a:ext cx="4038600" cy="3038475"/>
          </a:xfrm>
          <a:prstGeom prst="rect">
            <a:avLst/>
          </a:prstGeom>
          <a:noFill/>
          <a:ln>
            <a:noFill/>
          </a:ln>
          <a:effectLst/>
          <a:extLst>
            <a:ext uri="{909E8E84-426E-40DD-AFC4-6F175D3DCCD1}">
              <a14:hiddenFill xmlns:a14="http://schemas.microsoft.com/office/drawing/2010/main">
                <a:blipFill dpi="0" rotWithShape="0">
                  <a:blip r:embed="rId4"/>
                  <a:srcRect l="19531" t="32259" r="50356" b="36559"/>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85413" name="Picture 5" descr="Bouquet">
            <a:extLst>
              <a:ext uri="{FF2B5EF4-FFF2-40B4-BE49-F238E27FC236}">
                <a16:creationId xmlns:a16="http://schemas.microsoft.com/office/drawing/2014/main" id="{B6F9F1E0-4613-2F48-9ECF-3EF4A3CA43E7}"/>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6172200" y="2286001"/>
            <a:ext cx="4191000" cy="3038475"/>
          </a:xfrm>
          <a:prstGeom prst="rect">
            <a:avLst/>
          </a:prstGeom>
          <a:noFill/>
          <a:ln>
            <a:noFill/>
          </a:ln>
          <a:effectLst/>
          <a:extLst>
            <a:ext uri="{909E8E84-426E-40DD-AFC4-6F175D3DCCD1}">
              <a14:hiddenFill xmlns:a14="http://schemas.microsoft.com/office/drawing/2010/main">
                <a:blipFill dpi="0" rotWithShape="0">
                  <a:blip r:embed="rId4"/>
                  <a:srcRect l="50781" t="32259" r="17969" b="36559"/>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5124348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78541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785412"/>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7854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5410" grpId="0" autoUpdateAnimBg="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A4B24D11-FF32-FB4B-97CE-726F446AC9CA}"/>
              </a:ext>
            </a:extLst>
          </p:cNvPr>
          <p:cNvSpPr>
            <a:spLocks noGrp="1" noChangeArrowheads="1"/>
          </p:cNvSpPr>
          <p:nvPr>
            <p:ph type="title"/>
          </p:nvPr>
        </p:nvSpPr>
        <p:spPr/>
        <p:txBody>
          <a:bodyPr/>
          <a:lstStyle/>
          <a:p>
            <a:r>
              <a:rPr lang="en-US" altLang="en-CN"/>
              <a:t>Memory management </a:t>
            </a:r>
            <a:r>
              <a:rPr lang="en-US" altLang="en-CN" sz="1400"/>
              <a:t>(</a:t>
            </a:r>
            <a:r>
              <a:rPr lang="en-US" altLang="en-CN" sz="1600"/>
              <a:t>in the Jack OS</a:t>
            </a:r>
            <a:r>
              <a:rPr lang="en-US" altLang="en-CN" sz="1400"/>
              <a:t>)</a:t>
            </a:r>
          </a:p>
        </p:txBody>
      </p:sp>
      <p:sp>
        <p:nvSpPr>
          <p:cNvPr id="787459" name="Text Box 3">
            <a:extLst>
              <a:ext uri="{FF2B5EF4-FFF2-40B4-BE49-F238E27FC236}">
                <a16:creationId xmlns:a16="http://schemas.microsoft.com/office/drawing/2014/main" id="{04AB317B-99CA-0F43-9910-E5A19C760644}"/>
              </a:ext>
            </a:extLst>
          </p:cNvPr>
          <p:cNvSpPr txBox="1">
            <a:spLocks noChangeArrowheads="1"/>
          </p:cNvSpPr>
          <p:nvPr/>
        </p:nvSpPr>
        <p:spPr bwMode="auto">
          <a:xfrm>
            <a:off x="2495550" y="2133600"/>
            <a:ext cx="5715000" cy="2895600"/>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201600" tIns="190800" rIns="0" bIns="1908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10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class </a:t>
            </a:r>
            <a:r>
              <a:rPr lang="en-US" altLang="en-CN" sz="1400" b="1">
                <a:solidFill>
                  <a:srgbClr val="990000"/>
                </a:solidFill>
                <a:latin typeface="Courier New" panose="02070309020205020404" pitchFamily="49" charset="0"/>
                <a:cs typeface="Courier New" panose="02070309020205020404" pitchFamily="49" charset="0"/>
              </a:rPr>
              <a:t>Memory</a:t>
            </a:r>
            <a:r>
              <a:rPr lang="en-US" altLang="en-CN" sz="1400" b="1">
                <a:solidFill>
                  <a:srgbClr val="000000"/>
                </a:solidFill>
                <a:latin typeface="Courier New" panose="02070309020205020404" pitchFamily="49" charset="0"/>
                <a:cs typeface="Courier New" panose="02070309020205020404" pitchFamily="49" charset="0"/>
              </a:rPr>
              <a:t> {</a:t>
            </a:r>
          </a:p>
          <a:p>
            <a:pPr eaLnBrk="0" fontAlgn="base" hangingPunct="0">
              <a:lnSpc>
                <a:spcPct val="90000"/>
              </a:lnSpc>
              <a:spcBef>
                <a:spcPct val="10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function int </a:t>
            </a:r>
            <a:r>
              <a:rPr lang="en-US" altLang="en-CN" sz="1400" b="1">
                <a:solidFill>
                  <a:srgbClr val="990000"/>
                </a:solidFill>
                <a:latin typeface="Courier New" panose="02070309020205020404" pitchFamily="49" charset="0"/>
                <a:cs typeface="Courier New" panose="02070309020205020404" pitchFamily="49" charset="0"/>
              </a:rPr>
              <a:t>peek</a:t>
            </a:r>
            <a:r>
              <a:rPr lang="en-US" altLang="en-CN" sz="1400" b="1">
                <a:solidFill>
                  <a:srgbClr val="000000"/>
                </a:solidFill>
                <a:latin typeface="Courier New" panose="02070309020205020404" pitchFamily="49" charset="0"/>
                <a:cs typeface="Courier New" panose="02070309020205020404" pitchFamily="49" charset="0"/>
              </a:rPr>
              <a:t>(int address)</a:t>
            </a:r>
          </a:p>
          <a:p>
            <a:pPr eaLnBrk="0" fontAlgn="base" hangingPunct="0">
              <a:lnSpc>
                <a:spcPct val="90000"/>
              </a:lnSpc>
              <a:spcBef>
                <a:spcPct val="10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function void </a:t>
            </a:r>
            <a:r>
              <a:rPr lang="en-US" altLang="en-CN" sz="1400" b="1">
                <a:solidFill>
                  <a:srgbClr val="990000"/>
                </a:solidFill>
                <a:latin typeface="Courier New" panose="02070309020205020404" pitchFamily="49" charset="0"/>
                <a:cs typeface="Courier New" panose="02070309020205020404" pitchFamily="49" charset="0"/>
              </a:rPr>
              <a:t>poke</a:t>
            </a:r>
            <a:r>
              <a:rPr lang="en-US" altLang="en-CN" sz="1400" b="1">
                <a:solidFill>
                  <a:srgbClr val="000000"/>
                </a:solidFill>
                <a:latin typeface="Courier New" panose="02070309020205020404" pitchFamily="49" charset="0"/>
                <a:cs typeface="Courier New" panose="02070309020205020404" pitchFamily="49" charset="0"/>
              </a:rPr>
              <a:t>(int address, int value)</a:t>
            </a:r>
          </a:p>
          <a:p>
            <a:pPr eaLnBrk="0" fontAlgn="base" hangingPunct="0">
              <a:lnSpc>
                <a:spcPct val="90000"/>
              </a:lnSpc>
              <a:spcBef>
                <a:spcPct val="10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a:t>
            </a:r>
            <a:r>
              <a:rPr lang="en-US" altLang="en-CN" sz="1400" b="1" u="sng">
                <a:solidFill>
                  <a:srgbClr val="000000"/>
                </a:solidFill>
                <a:latin typeface="Courier New" panose="02070309020205020404" pitchFamily="49" charset="0"/>
                <a:cs typeface="Courier New" panose="02070309020205020404" pitchFamily="49" charset="0"/>
              </a:rPr>
              <a:t>function Array </a:t>
            </a:r>
            <a:r>
              <a:rPr lang="en-US" altLang="en-CN" sz="1400" b="1" u="sng">
                <a:solidFill>
                  <a:srgbClr val="990000"/>
                </a:solidFill>
                <a:latin typeface="Courier New" panose="02070309020205020404" pitchFamily="49" charset="0"/>
                <a:cs typeface="Courier New" panose="02070309020205020404" pitchFamily="49" charset="0"/>
              </a:rPr>
              <a:t>alloc</a:t>
            </a:r>
            <a:r>
              <a:rPr lang="en-US" altLang="en-CN" sz="1400" b="1" u="sng">
                <a:solidFill>
                  <a:srgbClr val="000000"/>
                </a:solidFill>
                <a:latin typeface="Courier New" panose="02070309020205020404" pitchFamily="49" charset="0"/>
                <a:cs typeface="Courier New" panose="02070309020205020404" pitchFamily="49" charset="0"/>
              </a:rPr>
              <a:t>(int size)</a:t>
            </a:r>
          </a:p>
          <a:p>
            <a:pPr eaLnBrk="0" fontAlgn="base" hangingPunct="0">
              <a:lnSpc>
                <a:spcPct val="90000"/>
              </a:lnSpc>
              <a:spcBef>
                <a:spcPct val="10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a:t>
            </a:r>
            <a:r>
              <a:rPr lang="en-US" altLang="en-CN" sz="1400" b="1" u="sng">
                <a:solidFill>
                  <a:srgbClr val="000000"/>
                </a:solidFill>
                <a:latin typeface="Courier New" panose="02070309020205020404" pitchFamily="49" charset="0"/>
                <a:cs typeface="Courier New" panose="02070309020205020404" pitchFamily="49" charset="0"/>
              </a:rPr>
              <a:t>function void </a:t>
            </a:r>
            <a:r>
              <a:rPr lang="en-US" altLang="en-CN" sz="1400" b="1" u="sng">
                <a:solidFill>
                  <a:srgbClr val="990000"/>
                </a:solidFill>
                <a:latin typeface="Courier New" panose="02070309020205020404" pitchFamily="49" charset="0"/>
                <a:cs typeface="Courier New" panose="02070309020205020404" pitchFamily="49" charset="0"/>
              </a:rPr>
              <a:t>deAlloc</a:t>
            </a:r>
            <a:r>
              <a:rPr lang="en-US" altLang="en-CN" sz="1400" b="1" u="sng">
                <a:solidFill>
                  <a:srgbClr val="000000"/>
                </a:solidFill>
                <a:latin typeface="Courier New" panose="02070309020205020404" pitchFamily="49" charset="0"/>
                <a:cs typeface="Courier New" panose="02070309020205020404" pitchFamily="49" charset="0"/>
              </a:rPr>
              <a:t>(Array o)</a:t>
            </a:r>
          </a:p>
          <a:p>
            <a:pPr eaLnBrk="0" fontAlgn="base" hangingPunct="0">
              <a:lnSpc>
                <a:spcPct val="90000"/>
              </a:lnSpc>
              <a:spcBef>
                <a:spcPct val="10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a:t>
            </a:r>
          </a:p>
        </p:txBody>
      </p:sp>
      <p:grpSp>
        <p:nvGrpSpPr>
          <p:cNvPr id="17412" name="Group 4">
            <a:extLst>
              <a:ext uri="{FF2B5EF4-FFF2-40B4-BE49-F238E27FC236}">
                <a16:creationId xmlns:a16="http://schemas.microsoft.com/office/drawing/2014/main" id="{35A0B066-67B7-484D-8649-C6E4E9B28489}"/>
              </a:ext>
            </a:extLst>
          </p:cNvPr>
          <p:cNvGrpSpPr>
            <a:grpSpLocks/>
          </p:cNvGrpSpPr>
          <p:nvPr/>
        </p:nvGrpSpPr>
        <p:grpSpPr bwMode="auto">
          <a:xfrm>
            <a:off x="7608888" y="188913"/>
            <a:ext cx="2830512" cy="2095500"/>
            <a:chOff x="3833" y="119"/>
            <a:chExt cx="1783" cy="1320"/>
          </a:xfrm>
        </p:grpSpPr>
        <p:sp>
          <p:nvSpPr>
            <p:cNvPr id="17413" name="Text Box 5">
              <a:extLst>
                <a:ext uri="{FF2B5EF4-FFF2-40B4-BE49-F238E27FC236}">
                  <a16:creationId xmlns:a16="http://schemas.microsoft.com/office/drawing/2014/main" id="{CA6CEC76-4AE0-AF46-AA49-ACF1536C3B98}"/>
                </a:ext>
              </a:extLst>
            </p:cNvPr>
            <p:cNvSpPr txBox="1">
              <a:spLocks noChangeArrowheads="1"/>
            </p:cNvSpPr>
            <p:nvPr/>
          </p:nvSpPr>
          <p:spPr bwMode="auto">
            <a:xfrm>
              <a:off x="3833" y="119"/>
              <a:ext cx="831" cy="367"/>
            </a:xfrm>
            <a:prstGeom prst="rect">
              <a:avLst/>
            </a:prstGeom>
            <a:solidFill>
              <a:srgbClr val="F3F3FF"/>
            </a:solidFill>
            <a:ln w="9525" algn="ctr">
              <a:solidFill>
                <a:srgbClr val="293973"/>
              </a:solidFill>
              <a:miter lim="800000"/>
              <a:headEnd/>
              <a:tailEnd/>
            </a:ln>
            <a:effectLst>
              <a:outerShdw dist="89803" dir="2700000" algn="ctr" rotWithShape="0">
                <a:srgbClr val="293973"/>
              </a:outerShdw>
            </a:effectLst>
          </p:spPr>
          <p:txBody>
            <a:bodyPr lIns="45720" rIns="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800" b="1">
                  <a:solidFill>
                    <a:srgbClr val="000000"/>
                  </a:solidFill>
                  <a:latin typeface="Courier New" panose="02070309020205020404" pitchFamily="49" charset="0"/>
                  <a:cs typeface="Courier New" panose="02070309020205020404" pitchFamily="49" charset="0"/>
                </a:rPr>
                <a:t>class Math {</a:t>
              </a:r>
            </a:p>
          </p:txBody>
        </p:sp>
        <p:sp>
          <p:nvSpPr>
            <p:cNvPr id="17414" name="Text Box 6">
              <a:extLst>
                <a:ext uri="{FF2B5EF4-FFF2-40B4-BE49-F238E27FC236}">
                  <a16:creationId xmlns:a16="http://schemas.microsoft.com/office/drawing/2014/main" id="{24167E1E-22EA-284E-A156-8AF0D0741881}"/>
                </a:ext>
              </a:extLst>
            </p:cNvPr>
            <p:cNvSpPr txBox="1">
              <a:spLocks noChangeArrowheads="1"/>
            </p:cNvSpPr>
            <p:nvPr/>
          </p:nvSpPr>
          <p:spPr bwMode="auto">
            <a:xfrm>
              <a:off x="3969" y="255"/>
              <a:ext cx="831" cy="322"/>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45720" rIns="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800" b="1">
                  <a:solidFill>
                    <a:srgbClr val="000000"/>
                  </a:solidFill>
                  <a:latin typeface="Courier New" panose="02070309020205020404" pitchFamily="49" charset="0"/>
                  <a:cs typeface="Courier New" panose="02070309020205020404" pitchFamily="49" charset="0"/>
                </a:rPr>
                <a:t>class String {</a:t>
              </a:r>
            </a:p>
          </p:txBody>
        </p:sp>
        <p:sp>
          <p:nvSpPr>
            <p:cNvPr id="17415" name="Text Box 7">
              <a:extLst>
                <a:ext uri="{FF2B5EF4-FFF2-40B4-BE49-F238E27FC236}">
                  <a16:creationId xmlns:a16="http://schemas.microsoft.com/office/drawing/2014/main" id="{05053924-69E3-E746-ACD8-F85CD01920A2}"/>
                </a:ext>
              </a:extLst>
            </p:cNvPr>
            <p:cNvSpPr txBox="1">
              <a:spLocks noChangeArrowheads="1"/>
            </p:cNvSpPr>
            <p:nvPr/>
          </p:nvSpPr>
          <p:spPr bwMode="auto">
            <a:xfrm>
              <a:off x="4105" y="391"/>
              <a:ext cx="831" cy="322"/>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45720" rIns="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800" b="1">
                  <a:solidFill>
                    <a:srgbClr val="000000"/>
                  </a:solidFill>
                  <a:latin typeface="Courier New" panose="02070309020205020404" pitchFamily="49" charset="0"/>
                  <a:cs typeface="Courier New" panose="02070309020205020404" pitchFamily="49" charset="0"/>
                </a:rPr>
                <a:t>class Array {</a:t>
              </a:r>
            </a:p>
          </p:txBody>
        </p:sp>
        <p:sp>
          <p:nvSpPr>
            <p:cNvPr id="17416" name="Text Box 8">
              <a:extLst>
                <a:ext uri="{FF2B5EF4-FFF2-40B4-BE49-F238E27FC236}">
                  <a16:creationId xmlns:a16="http://schemas.microsoft.com/office/drawing/2014/main" id="{7CD58E09-027D-104E-A0BB-9ED3C622C538}"/>
                </a:ext>
              </a:extLst>
            </p:cNvPr>
            <p:cNvSpPr txBox="1">
              <a:spLocks noChangeArrowheads="1"/>
            </p:cNvSpPr>
            <p:nvPr/>
          </p:nvSpPr>
          <p:spPr bwMode="auto">
            <a:xfrm>
              <a:off x="4241" y="527"/>
              <a:ext cx="831" cy="322"/>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45720" rIns="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800" b="1">
                  <a:solidFill>
                    <a:srgbClr val="000000"/>
                  </a:solidFill>
                  <a:latin typeface="Courier New" panose="02070309020205020404" pitchFamily="49" charset="0"/>
                  <a:cs typeface="Courier New" panose="02070309020205020404" pitchFamily="49" charset="0"/>
                </a:rPr>
                <a:t>class Output {</a:t>
              </a:r>
            </a:p>
          </p:txBody>
        </p:sp>
        <p:sp>
          <p:nvSpPr>
            <p:cNvPr id="17417" name="Text Box 9">
              <a:extLst>
                <a:ext uri="{FF2B5EF4-FFF2-40B4-BE49-F238E27FC236}">
                  <a16:creationId xmlns:a16="http://schemas.microsoft.com/office/drawing/2014/main" id="{C246CC12-8F4E-D348-A3F7-CAE8E67081D1}"/>
                </a:ext>
              </a:extLst>
            </p:cNvPr>
            <p:cNvSpPr txBox="1">
              <a:spLocks noChangeArrowheads="1"/>
            </p:cNvSpPr>
            <p:nvPr/>
          </p:nvSpPr>
          <p:spPr bwMode="auto">
            <a:xfrm>
              <a:off x="4377" y="663"/>
              <a:ext cx="831" cy="322"/>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45720" rIns="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800" b="1">
                  <a:solidFill>
                    <a:srgbClr val="000000"/>
                  </a:solidFill>
                  <a:latin typeface="Courier New" panose="02070309020205020404" pitchFamily="49" charset="0"/>
                  <a:cs typeface="Courier New" panose="02070309020205020404" pitchFamily="49" charset="0"/>
                </a:rPr>
                <a:t>class Screen {</a:t>
              </a:r>
            </a:p>
          </p:txBody>
        </p:sp>
        <p:sp>
          <p:nvSpPr>
            <p:cNvPr id="17418" name="Text Box 10">
              <a:extLst>
                <a:ext uri="{FF2B5EF4-FFF2-40B4-BE49-F238E27FC236}">
                  <a16:creationId xmlns:a16="http://schemas.microsoft.com/office/drawing/2014/main" id="{4026C928-530A-4843-8435-FBF1E9EC207E}"/>
                </a:ext>
              </a:extLst>
            </p:cNvPr>
            <p:cNvSpPr txBox="1">
              <a:spLocks noChangeArrowheads="1"/>
            </p:cNvSpPr>
            <p:nvPr/>
          </p:nvSpPr>
          <p:spPr bwMode="auto">
            <a:xfrm>
              <a:off x="4513" y="799"/>
              <a:ext cx="831" cy="322"/>
            </a:xfrm>
            <a:prstGeom prst="rect">
              <a:avLst/>
            </a:prstGeom>
            <a:solidFill>
              <a:srgbClr val="D7EBFF"/>
            </a:solidFill>
            <a:ln w="9525" algn="ctr">
              <a:solidFill>
                <a:srgbClr val="293973"/>
              </a:solidFill>
              <a:miter lim="800000"/>
              <a:headEnd/>
              <a:tailEnd/>
            </a:ln>
            <a:effectLst>
              <a:outerShdw dist="89803" dir="2700000" algn="ctr" rotWithShape="0">
                <a:srgbClr val="293973"/>
              </a:outerShdw>
            </a:effectLst>
          </p:spPr>
          <p:txBody>
            <a:bodyPr lIns="45720" rIns="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800" b="1">
                  <a:solidFill>
                    <a:srgbClr val="000000"/>
                  </a:solidFill>
                  <a:latin typeface="Courier New" panose="02070309020205020404" pitchFamily="49" charset="0"/>
                  <a:cs typeface="Courier New" panose="02070309020205020404" pitchFamily="49" charset="0"/>
                </a:rPr>
                <a:t>class Memory {</a:t>
              </a:r>
            </a:p>
          </p:txBody>
        </p:sp>
        <p:sp>
          <p:nvSpPr>
            <p:cNvPr id="17419" name="Text Box 11">
              <a:extLst>
                <a:ext uri="{FF2B5EF4-FFF2-40B4-BE49-F238E27FC236}">
                  <a16:creationId xmlns:a16="http://schemas.microsoft.com/office/drawing/2014/main" id="{E0DFC5BE-B5DD-5B46-B16E-030B31E0AE46}"/>
                </a:ext>
              </a:extLst>
            </p:cNvPr>
            <p:cNvSpPr txBox="1">
              <a:spLocks noChangeArrowheads="1"/>
            </p:cNvSpPr>
            <p:nvPr/>
          </p:nvSpPr>
          <p:spPr bwMode="auto">
            <a:xfrm>
              <a:off x="4649" y="935"/>
              <a:ext cx="831" cy="322"/>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45720" rIns="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800" b="1">
                  <a:solidFill>
                    <a:srgbClr val="000000"/>
                  </a:solidFill>
                  <a:latin typeface="Courier New" panose="02070309020205020404" pitchFamily="49" charset="0"/>
                  <a:cs typeface="Courier New" panose="02070309020205020404" pitchFamily="49" charset="0"/>
                </a:rPr>
                <a:t>class Keyboard {</a:t>
              </a:r>
            </a:p>
          </p:txBody>
        </p:sp>
        <p:sp>
          <p:nvSpPr>
            <p:cNvPr id="17420" name="Text Box 12">
              <a:extLst>
                <a:ext uri="{FF2B5EF4-FFF2-40B4-BE49-F238E27FC236}">
                  <a16:creationId xmlns:a16="http://schemas.microsoft.com/office/drawing/2014/main" id="{8D200CE2-1572-EA4E-BC12-C7CF632470E7}"/>
                </a:ext>
              </a:extLst>
            </p:cNvPr>
            <p:cNvSpPr txBox="1">
              <a:spLocks noChangeArrowheads="1"/>
            </p:cNvSpPr>
            <p:nvPr/>
          </p:nvSpPr>
          <p:spPr bwMode="auto">
            <a:xfrm>
              <a:off x="4785" y="1071"/>
              <a:ext cx="831" cy="368"/>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45720" rIns="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800" b="1">
                  <a:solidFill>
                    <a:srgbClr val="000000"/>
                  </a:solidFill>
                  <a:latin typeface="Courier New" panose="02070309020205020404" pitchFamily="49" charset="0"/>
                  <a:cs typeface="Courier New" panose="02070309020205020404" pitchFamily="49" charset="0"/>
                </a:rPr>
                <a:t>class Sys {</a:t>
              </a:r>
            </a:p>
            <a:p>
              <a:pPr eaLnBrk="0" fontAlgn="base" hangingPunct="0">
                <a:spcBef>
                  <a:spcPct val="0"/>
                </a:spcBef>
                <a:spcAft>
                  <a:spcPct val="0"/>
                </a:spcAft>
              </a:pPr>
              <a:r>
                <a:rPr lang="en-US" altLang="en-CN" sz="800" b="1">
                  <a:solidFill>
                    <a:srgbClr val="000000"/>
                  </a:solidFill>
                </a:rPr>
                <a:t>   </a:t>
              </a:r>
              <a:r>
                <a:rPr lang="en-US" altLang="en-CN" sz="800" b="1">
                  <a:solidFill>
                    <a:srgbClr val="000000"/>
                  </a:solidFill>
                  <a:latin typeface="Courier New" panose="02070309020205020404" pitchFamily="49" charset="0"/>
                  <a:cs typeface="Courier New" panose="02070309020205020404" pitchFamily="49" charset="0"/>
                </a:rPr>
                <a:t>function (…)</a:t>
              </a:r>
            </a:p>
            <a:p>
              <a:pPr eaLnBrk="0" fontAlgn="base" hangingPunct="0">
                <a:spcBef>
                  <a:spcPct val="0"/>
                </a:spcBef>
                <a:spcAft>
                  <a:spcPct val="0"/>
                </a:spcAft>
              </a:pPr>
              <a:r>
                <a:rPr lang="en-US" altLang="en-CN" sz="800" b="1">
                  <a:solidFill>
                    <a:srgbClr val="000000"/>
                  </a:solidFill>
                  <a:latin typeface="Courier New" panose="02070309020205020404" pitchFamily="49" charset="0"/>
                  <a:cs typeface="Courier New" panose="02070309020205020404" pitchFamily="49" charset="0"/>
                </a:rPr>
                <a:t>   … </a:t>
              </a:r>
            </a:p>
            <a:p>
              <a:pPr eaLnBrk="0" fontAlgn="base" hangingPunct="0">
                <a:spcBef>
                  <a:spcPct val="0"/>
                </a:spcBef>
                <a:spcAft>
                  <a:spcPct val="0"/>
                </a:spcAft>
              </a:pPr>
              <a:r>
                <a:rPr lang="en-US" altLang="en-CN" sz="800" b="1">
                  <a:solidFill>
                    <a:srgbClr val="000000"/>
                  </a:solidFill>
                  <a:latin typeface="Courier New" panose="02070309020205020404" pitchFamily="49" charset="0"/>
                  <a:cs typeface="Courier New" panose="02070309020205020404" pitchFamily="49" charset="0"/>
                </a:rPr>
                <a:t>}</a:t>
              </a:r>
            </a:p>
            <a:p>
              <a:pPr eaLnBrk="0" fontAlgn="base" hangingPunct="0">
                <a:lnSpc>
                  <a:spcPct val="90000"/>
                </a:lnSpc>
                <a:spcBef>
                  <a:spcPct val="35000"/>
                </a:spcBef>
                <a:spcAft>
                  <a:spcPct val="0"/>
                </a:spcAft>
                <a:buClr>
                  <a:srgbClr val="006600"/>
                </a:buClr>
                <a:buSzPct val="85000"/>
              </a:pPr>
              <a:endParaRPr lang="en-US" altLang="en-CN" sz="800" b="1">
                <a:solidFill>
                  <a:srgbClr val="000000"/>
                </a:solidFill>
                <a:latin typeface="Courier New" panose="02070309020205020404" pitchFamily="49" charset="0"/>
                <a:cs typeface="Courier New" panose="02070309020205020404" pitchFamily="49" charset="0"/>
              </a:endParaRPr>
            </a:p>
          </p:txBody>
        </p:sp>
      </p:grpSp>
    </p:spTree>
    <p:extLst>
      <p:ext uri="{BB962C8B-B14F-4D97-AF65-F5344CB8AC3E}">
        <p14:creationId xmlns:p14="http://schemas.microsoft.com/office/powerpoint/2010/main" val="350815771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7874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7459" grpId="0" animBg="1" autoUpdateAnimBg="0"/>
    </p:bldLst>
  </p:timing>
</p:sld>
</file>

<file path=ppt/slides/slide3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89506" name="Rectangle 2">
            <a:extLst>
              <a:ext uri="{FF2B5EF4-FFF2-40B4-BE49-F238E27FC236}">
                <a16:creationId xmlns:a16="http://schemas.microsoft.com/office/drawing/2014/main" id="{A79A0377-5903-D94B-83C1-EFAF7B7E3C94}"/>
              </a:ext>
            </a:extLst>
          </p:cNvPr>
          <p:cNvSpPr>
            <a:spLocks noChangeArrowheads="1"/>
          </p:cNvSpPr>
          <p:nvPr/>
        </p:nvSpPr>
        <p:spPr bwMode="auto">
          <a:xfrm>
            <a:off x="7391400" y="3352800"/>
            <a:ext cx="2895600" cy="1981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100000"/>
              <a:buFont typeface="Wingdings" pitchFamily="2" charset="2"/>
              <a:buChar char="n"/>
            </a:pPr>
            <a:r>
              <a:rPr lang="en-US" altLang="en-CN" sz="1600">
                <a:solidFill>
                  <a:srgbClr val="000000"/>
                </a:solidFill>
                <a:latin typeface="Comic Sans MS" panose="030F0902030302020204" pitchFamily="66" charset="0"/>
              </a:rPr>
              <a:t>The data structure that this algorithm manages is a single pointer: </a:t>
            </a:r>
            <a:r>
              <a:rPr lang="en-US" altLang="en-CN" sz="1600">
                <a:solidFill>
                  <a:srgbClr val="000099"/>
                </a:solidFill>
                <a:latin typeface="Comic Sans MS" panose="030F0902030302020204" pitchFamily="66" charset="0"/>
              </a:rPr>
              <a:t>free</a:t>
            </a:r>
            <a:r>
              <a:rPr lang="en-US" altLang="en-CN" sz="1600">
                <a:solidFill>
                  <a:srgbClr val="000000"/>
                </a:solidFill>
                <a:latin typeface="Comic Sans MS" panose="030F0902030302020204" pitchFamily="66" charset="0"/>
              </a:rPr>
              <a:t>.</a:t>
            </a:r>
          </a:p>
        </p:txBody>
      </p:sp>
      <p:sp>
        <p:nvSpPr>
          <p:cNvPr id="18435" name="Rectangle 3">
            <a:extLst>
              <a:ext uri="{FF2B5EF4-FFF2-40B4-BE49-F238E27FC236}">
                <a16:creationId xmlns:a16="http://schemas.microsoft.com/office/drawing/2014/main" id="{7F058379-DFA5-5140-BA0A-72558404351F}"/>
              </a:ext>
            </a:extLst>
          </p:cNvPr>
          <p:cNvSpPr>
            <a:spLocks noGrp="1" noChangeArrowheads="1"/>
          </p:cNvSpPr>
          <p:nvPr>
            <p:ph type="title"/>
          </p:nvPr>
        </p:nvSpPr>
        <p:spPr/>
        <p:txBody>
          <a:bodyPr/>
          <a:lstStyle/>
          <a:p>
            <a:r>
              <a:rPr lang="en-US" altLang="en-CN"/>
              <a:t>Memory management (naive)</a:t>
            </a:r>
          </a:p>
        </p:txBody>
      </p:sp>
      <p:sp>
        <p:nvSpPr>
          <p:cNvPr id="789508" name="Rectangle 4">
            <a:extLst>
              <a:ext uri="{FF2B5EF4-FFF2-40B4-BE49-F238E27FC236}">
                <a16:creationId xmlns:a16="http://schemas.microsoft.com/office/drawing/2014/main" id="{B5423392-70F6-7344-9955-623413EEDE22}"/>
              </a:ext>
            </a:extLst>
          </p:cNvPr>
          <p:cNvSpPr>
            <a:spLocks noGrp="1" noChangeArrowheads="1"/>
          </p:cNvSpPr>
          <p:nvPr>
            <p:ph type="body" idx="1"/>
          </p:nvPr>
        </p:nvSpPr>
        <p:spPr>
          <a:xfrm>
            <a:off x="1752600" y="685800"/>
            <a:ext cx="8610600" cy="1828800"/>
          </a:xfrm>
        </p:spPr>
        <p:txBody>
          <a:bodyPr/>
          <a:lstStyle/>
          <a:p>
            <a:r>
              <a:rPr lang="en-US" altLang="en-CN" sz="1600"/>
              <a:t>When a program constructs (destructs) an object, the OS has to allocate</a:t>
            </a:r>
            <a:br>
              <a:rPr lang="en-US" altLang="en-CN" sz="1600"/>
            </a:br>
            <a:r>
              <a:rPr lang="en-US" altLang="en-CN" sz="1600"/>
              <a:t>(de-allocate) a RAM block on the heap:</a:t>
            </a:r>
            <a:endParaRPr lang="en-US" altLang="en-CN" sz="1600">
              <a:solidFill>
                <a:srgbClr val="000099"/>
              </a:solidFill>
            </a:endParaRPr>
          </a:p>
          <a:p>
            <a:pPr lvl="1"/>
            <a:r>
              <a:rPr lang="en-US" altLang="en-CN" sz="1600" b="1">
                <a:solidFill>
                  <a:srgbClr val="000099"/>
                </a:solidFill>
                <a:latin typeface="Courier New" panose="02070309020205020404" pitchFamily="49" charset="0"/>
                <a:cs typeface="Courier New" panose="02070309020205020404" pitchFamily="49" charset="0"/>
              </a:rPr>
              <a:t>alloc(size)</a:t>
            </a:r>
            <a:r>
              <a:rPr lang="en-US" altLang="en-CN" sz="1600" b="1">
                <a:latin typeface="Courier New" panose="02070309020205020404" pitchFamily="49" charset="0"/>
                <a:cs typeface="Courier New" panose="02070309020205020404" pitchFamily="49" charset="0"/>
              </a:rPr>
              <a:t>:</a:t>
            </a:r>
            <a:r>
              <a:rPr lang="en-US" altLang="en-CN" sz="1600"/>
              <a:t>         returns a reference to a free RAM block of size </a:t>
            </a:r>
            <a:r>
              <a:rPr lang="en-US" altLang="en-CN" sz="1600" b="1">
                <a:solidFill>
                  <a:srgbClr val="000099"/>
                </a:solidFill>
                <a:latin typeface="Courier New" panose="02070309020205020404" pitchFamily="49" charset="0"/>
                <a:cs typeface="Courier New" panose="02070309020205020404" pitchFamily="49" charset="0"/>
              </a:rPr>
              <a:t>size</a:t>
            </a:r>
          </a:p>
          <a:p>
            <a:pPr lvl="1"/>
            <a:r>
              <a:rPr lang="en-US" altLang="en-CN" sz="1600" b="1">
                <a:solidFill>
                  <a:srgbClr val="000099"/>
                </a:solidFill>
                <a:latin typeface="Courier New" panose="02070309020205020404" pitchFamily="49" charset="0"/>
                <a:cs typeface="Courier New" panose="02070309020205020404" pitchFamily="49" charset="0"/>
              </a:rPr>
              <a:t>deAlloc(object):</a:t>
            </a:r>
            <a:r>
              <a:rPr lang="en-US" altLang="en-CN" sz="1600"/>
              <a:t> recycles the RAM block that </a:t>
            </a:r>
            <a:r>
              <a:rPr lang="en-US" altLang="en-CN" sz="1600" b="1">
                <a:solidFill>
                  <a:srgbClr val="000099"/>
                </a:solidFill>
                <a:latin typeface="Courier New" panose="02070309020205020404" pitchFamily="49" charset="0"/>
                <a:cs typeface="Courier New" panose="02070309020205020404" pitchFamily="49" charset="0"/>
              </a:rPr>
              <a:t>object</a:t>
            </a:r>
            <a:r>
              <a:rPr lang="en-US" altLang="en-CN" sz="1600"/>
              <a:t> refers to</a:t>
            </a:r>
          </a:p>
        </p:txBody>
      </p:sp>
      <p:pic>
        <p:nvPicPr>
          <p:cNvPr id="789509" name="Picture 5" descr="Bouquet">
            <a:extLst>
              <a:ext uri="{FF2B5EF4-FFF2-40B4-BE49-F238E27FC236}">
                <a16:creationId xmlns:a16="http://schemas.microsoft.com/office/drawing/2014/main" id="{CB29F6C5-A577-0040-BA7C-73B6C6163D30}"/>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057400" y="2438401"/>
            <a:ext cx="5181600" cy="3649663"/>
          </a:xfrm>
          <a:prstGeom prst="rect">
            <a:avLst/>
          </a:prstGeom>
          <a:noFill/>
          <a:ln>
            <a:noFill/>
          </a:ln>
          <a:effectLst/>
          <a:extLst>
            <a:ext uri="{909E8E84-426E-40DD-AFC4-6F175D3DCCD1}">
              <a14:hiddenFill xmlns:a14="http://schemas.microsoft.com/office/drawing/2010/main">
                <a:blipFill dpi="0" rotWithShape="0">
                  <a:blip r:embed="rId4"/>
                  <a:srcRect l="32813" t="35484" r="32813" b="31183"/>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8033939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789508">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499"/>
                                          </p:stCondLst>
                                        </p:cTn>
                                        <p:tgtEl>
                                          <p:spTgt spid="789508">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499"/>
                                          </p:stCondLst>
                                        </p:cTn>
                                        <p:tgtEl>
                                          <p:spTgt spid="789508">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789509"/>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78950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9506" grpId="0" autoUpdateAnimBg="0"/>
      <p:bldP spid="789508" grpId="0" build="p" autoUpdateAnimBg="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1554" name="Picture 2" descr="Bouquet">
            <a:extLst>
              <a:ext uri="{FF2B5EF4-FFF2-40B4-BE49-F238E27FC236}">
                <a16:creationId xmlns:a16="http://schemas.microsoft.com/office/drawing/2014/main" id="{F6DA4DF9-8329-204B-B2F3-CC452AB77FEC}"/>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714500" y="685800"/>
            <a:ext cx="5448300" cy="5638800"/>
          </a:xfrm>
          <a:prstGeom prst="rect">
            <a:avLst/>
          </a:prstGeom>
          <a:noFill/>
          <a:ln>
            <a:noFill/>
          </a:ln>
          <a:effectLst/>
          <a:extLst>
            <a:ext uri="{909E8E84-426E-40DD-AFC4-6F175D3DCCD1}">
              <a14:hiddenFill xmlns:a14="http://schemas.microsoft.com/office/drawing/2010/main">
                <a:blipFill dpi="0" rotWithShape="0">
                  <a:blip r:embed="rId4"/>
                  <a:srcRect l="26563" t="24731" r="28906" b="11829"/>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91555" name="Picture 3" descr="Bouquet">
            <a:extLst>
              <a:ext uri="{FF2B5EF4-FFF2-40B4-BE49-F238E27FC236}">
                <a16:creationId xmlns:a16="http://schemas.microsoft.com/office/drawing/2014/main" id="{B4B4364A-404A-C544-AC5F-A238EC8043AE}"/>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7315200" y="685800"/>
            <a:ext cx="2819400" cy="2590800"/>
          </a:xfrm>
          <a:prstGeom prst="rect">
            <a:avLst/>
          </a:prstGeom>
          <a:noFill/>
          <a:ln>
            <a:noFill/>
          </a:ln>
          <a:effectLst/>
          <a:extLst>
            <a:ext uri="{909E8E84-426E-40DD-AFC4-6F175D3DCCD1}">
              <a14:hiddenFill xmlns:a14="http://schemas.microsoft.com/office/drawing/2010/main">
                <a:blipFill dpi="0" rotWithShape="0">
                  <a:blip r:embed="rId4"/>
                  <a:srcRect l="19531" t="26881" r="51563" b="36560"/>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91556" name="Picture 4" descr="Bouquet">
            <a:extLst>
              <a:ext uri="{FF2B5EF4-FFF2-40B4-BE49-F238E27FC236}">
                <a16:creationId xmlns:a16="http://schemas.microsoft.com/office/drawing/2014/main" id="{76A08776-9A28-A14F-974B-C7B0C1C969B2}"/>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7391400" y="3200400"/>
            <a:ext cx="2819400" cy="2590800"/>
          </a:xfrm>
          <a:prstGeom prst="rect">
            <a:avLst/>
          </a:prstGeom>
          <a:noFill/>
          <a:ln>
            <a:noFill/>
          </a:ln>
          <a:effectLst/>
          <a:extLst>
            <a:ext uri="{909E8E84-426E-40DD-AFC4-6F175D3DCCD1}">
              <a14:hiddenFill xmlns:a14="http://schemas.microsoft.com/office/drawing/2010/main">
                <a:blipFill dpi="0" rotWithShape="0">
                  <a:blip r:embed="rId4"/>
                  <a:srcRect l="52344" t="26881" r="18750" b="36560"/>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461" name="Rectangle 5">
            <a:extLst>
              <a:ext uri="{FF2B5EF4-FFF2-40B4-BE49-F238E27FC236}">
                <a16:creationId xmlns:a16="http://schemas.microsoft.com/office/drawing/2014/main" id="{C42CEC11-51E9-584D-B53D-C7E98676263C}"/>
              </a:ext>
            </a:extLst>
          </p:cNvPr>
          <p:cNvSpPr>
            <a:spLocks noChangeArrowheads="1"/>
          </p:cNvSpPr>
          <p:nvPr/>
        </p:nvSpPr>
        <p:spPr bwMode="auto">
          <a:xfrm>
            <a:off x="1676400" y="76200"/>
            <a:ext cx="8763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0"/>
              </a:spcBef>
              <a:spcAft>
                <a:spcPct val="0"/>
              </a:spcAft>
            </a:pPr>
            <a:r>
              <a:rPr lang="en-US" altLang="en-CN">
                <a:solidFill>
                  <a:srgbClr val="663300"/>
                </a:solidFill>
              </a:rPr>
              <a:t>Memory management (improved)</a:t>
            </a:r>
          </a:p>
        </p:txBody>
      </p:sp>
    </p:spTree>
    <p:extLst>
      <p:ext uri="{BB962C8B-B14F-4D97-AF65-F5344CB8AC3E}">
        <p14:creationId xmlns:p14="http://schemas.microsoft.com/office/powerpoint/2010/main" val="96675390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79155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79155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7915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a:extLst>
              <a:ext uri="{FF2B5EF4-FFF2-40B4-BE49-F238E27FC236}">
                <a16:creationId xmlns:a16="http://schemas.microsoft.com/office/drawing/2014/main" id="{898FDCE7-3CCC-5048-B9B1-E50F0BCE9A6F}"/>
              </a:ext>
            </a:extLst>
          </p:cNvPr>
          <p:cNvSpPr>
            <a:spLocks noGrp="1" noChangeArrowheads="1"/>
          </p:cNvSpPr>
          <p:nvPr>
            <p:ph type="title"/>
          </p:nvPr>
        </p:nvSpPr>
        <p:spPr/>
        <p:txBody>
          <a:bodyPr/>
          <a:lstStyle/>
          <a:p>
            <a:r>
              <a:rPr lang="en-US" altLang="en-CN"/>
              <a:t>Peek and poke</a:t>
            </a:r>
          </a:p>
        </p:txBody>
      </p:sp>
      <p:sp>
        <p:nvSpPr>
          <p:cNvPr id="793603" name="Text Box 3">
            <a:extLst>
              <a:ext uri="{FF2B5EF4-FFF2-40B4-BE49-F238E27FC236}">
                <a16:creationId xmlns:a16="http://schemas.microsoft.com/office/drawing/2014/main" id="{D6AF5D21-5BFE-BC4D-B6EB-BE6E4E800025}"/>
              </a:ext>
            </a:extLst>
          </p:cNvPr>
          <p:cNvSpPr txBox="1">
            <a:spLocks noChangeArrowheads="1"/>
          </p:cNvSpPr>
          <p:nvPr/>
        </p:nvSpPr>
        <p:spPr bwMode="auto">
          <a:xfrm>
            <a:off x="3287713" y="765175"/>
            <a:ext cx="5715000" cy="2895600"/>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201600" tIns="190800" rIns="0" bIns="1908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10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class </a:t>
            </a:r>
            <a:r>
              <a:rPr lang="en-US" altLang="en-CN" sz="1400" b="1">
                <a:solidFill>
                  <a:srgbClr val="990000"/>
                </a:solidFill>
                <a:latin typeface="Courier New" panose="02070309020205020404" pitchFamily="49" charset="0"/>
                <a:cs typeface="Courier New" panose="02070309020205020404" pitchFamily="49" charset="0"/>
              </a:rPr>
              <a:t>Memory</a:t>
            </a:r>
            <a:r>
              <a:rPr lang="en-US" altLang="en-CN" sz="1400" b="1">
                <a:solidFill>
                  <a:srgbClr val="000000"/>
                </a:solidFill>
                <a:latin typeface="Courier New" panose="02070309020205020404" pitchFamily="49" charset="0"/>
                <a:cs typeface="Courier New" panose="02070309020205020404" pitchFamily="49" charset="0"/>
              </a:rPr>
              <a:t> {</a:t>
            </a:r>
          </a:p>
          <a:p>
            <a:pPr eaLnBrk="0" fontAlgn="base" hangingPunct="0">
              <a:lnSpc>
                <a:spcPct val="90000"/>
              </a:lnSpc>
              <a:spcBef>
                <a:spcPct val="10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a:t>
            </a:r>
            <a:r>
              <a:rPr lang="en-US" altLang="en-CN" sz="1400" b="1" u="sng">
                <a:solidFill>
                  <a:srgbClr val="000000"/>
                </a:solidFill>
                <a:latin typeface="Courier New" panose="02070309020205020404" pitchFamily="49" charset="0"/>
                <a:cs typeface="Courier New" panose="02070309020205020404" pitchFamily="49" charset="0"/>
              </a:rPr>
              <a:t>function int </a:t>
            </a:r>
            <a:r>
              <a:rPr lang="en-US" altLang="en-CN" sz="1400" b="1" u="sng">
                <a:solidFill>
                  <a:srgbClr val="990000"/>
                </a:solidFill>
                <a:latin typeface="Courier New" panose="02070309020205020404" pitchFamily="49" charset="0"/>
                <a:cs typeface="Courier New" panose="02070309020205020404" pitchFamily="49" charset="0"/>
              </a:rPr>
              <a:t>peek</a:t>
            </a:r>
            <a:r>
              <a:rPr lang="en-US" altLang="en-CN" sz="1400" b="1" u="sng">
                <a:solidFill>
                  <a:srgbClr val="000000"/>
                </a:solidFill>
                <a:latin typeface="Courier New" panose="02070309020205020404" pitchFamily="49" charset="0"/>
                <a:cs typeface="Courier New" panose="02070309020205020404" pitchFamily="49" charset="0"/>
              </a:rPr>
              <a:t>(int address)</a:t>
            </a:r>
          </a:p>
          <a:p>
            <a:pPr eaLnBrk="0" fontAlgn="base" hangingPunct="0">
              <a:lnSpc>
                <a:spcPct val="90000"/>
              </a:lnSpc>
              <a:spcBef>
                <a:spcPct val="10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a:t>
            </a:r>
            <a:r>
              <a:rPr lang="en-US" altLang="en-CN" sz="1400" b="1" u="sng">
                <a:solidFill>
                  <a:srgbClr val="000000"/>
                </a:solidFill>
                <a:latin typeface="Courier New" panose="02070309020205020404" pitchFamily="49" charset="0"/>
                <a:cs typeface="Courier New" panose="02070309020205020404" pitchFamily="49" charset="0"/>
              </a:rPr>
              <a:t>function void </a:t>
            </a:r>
            <a:r>
              <a:rPr lang="en-US" altLang="en-CN" sz="1400" b="1" u="sng">
                <a:solidFill>
                  <a:srgbClr val="990000"/>
                </a:solidFill>
                <a:latin typeface="Courier New" panose="02070309020205020404" pitchFamily="49" charset="0"/>
                <a:cs typeface="Courier New" panose="02070309020205020404" pitchFamily="49" charset="0"/>
              </a:rPr>
              <a:t>poke</a:t>
            </a:r>
            <a:r>
              <a:rPr lang="en-US" altLang="en-CN" sz="1400" b="1" u="sng">
                <a:solidFill>
                  <a:srgbClr val="000000"/>
                </a:solidFill>
                <a:latin typeface="Courier New" panose="02070309020205020404" pitchFamily="49" charset="0"/>
                <a:cs typeface="Courier New" panose="02070309020205020404" pitchFamily="49" charset="0"/>
              </a:rPr>
              <a:t>(int address, int value)</a:t>
            </a:r>
          </a:p>
          <a:p>
            <a:pPr eaLnBrk="0" fontAlgn="base" hangingPunct="0">
              <a:lnSpc>
                <a:spcPct val="90000"/>
              </a:lnSpc>
              <a:spcBef>
                <a:spcPct val="10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function Array </a:t>
            </a:r>
            <a:r>
              <a:rPr lang="en-US" altLang="en-CN" sz="1400" b="1">
                <a:solidFill>
                  <a:srgbClr val="990000"/>
                </a:solidFill>
                <a:latin typeface="Courier New" panose="02070309020205020404" pitchFamily="49" charset="0"/>
                <a:cs typeface="Courier New" panose="02070309020205020404" pitchFamily="49" charset="0"/>
              </a:rPr>
              <a:t>alloc</a:t>
            </a:r>
            <a:r>
              <a:rPr lang="en-US" altLang="en-CN" sz="1400" b="1">
                <a:solidFill>
                  <a:srgbClr val="000000"/>
                </a:solidFill>
                <a:latin typeface="Courier New" panose="02070309020205020404" pitchFamily="49" charset="0"/>
                <a:cs typeface="Courier New" panose="02070309020205020404" pitchFamily="49" charset="0"/>
              </a:rPr>
              <a:t>(int size)</a:t>
            </a:r>
          </a:p>
          <a:p>
            <a:pPr eaLnBrk="0" fontAlgn="base" hangingPunct="0">
              <a:lnSpc>
                <a:spcPct val="90000"/>
              </a:lnSpc>
              <a:spcBef>
                <a:spcPct val="10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function void </a:t>
            </a:r>
            <a:r>
              <a:rPr lang="en-US" altLang="en-CN" sz="1400" b="1">
                <a:solidFill>
                  <a:srgbClr val="990000"/>
                </a:solidFill>
                <a:latin typeface="Courier New" panose="02070309020205020404" pitchFamily="49" charset="0"/>
                <a:cs typeface="Courier New" panose="02070309020205020404" pitchFamily="49" charset="0"/>
              </a:rPr>
              <a:t>deAlloc</a:t>
            </a:r>
            <a:r>
              <a:rPr lang="en-US" altLang="en-CN" sz="1400" b="1">
                <a:solidFill>
                  <a:srgbClr val="000000"/>
                </a:solidFill>
                <a:latin typeface="Courier New" panose="02070309020205020404" pitchFamily="49" charset="0"/>
                <a:cs typeface="Courier New" panose="02070309020205020404" pitchFamily="49" charset="0"/>
              </a:rPr>
              <a:t>(Array o)</a:t>
            </a:r>
          </a:p>
          <a:p>
            <a:pPr eaLnBrk="0" fontAlgn="base" hangingPunct="0">
              <a:lnSpc>
                <a:spcPct val="90000"/>
              </a:lnSpc>
              <a:spcBef>
                <a:spcPct val="10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a:t>
            </a:r>
          </a:p>
        </p:txBody>
      </p:sp>
      <p:sp>
        <p:nvSpPr>
          <p:cNvPr id="793604" name="Rectangle 4">
            <a:extLst>
              <a:ext uri="{FF2B5EF4-FFF2-40B4-BE49-F238E27FC236}">
                <a16:creationId xmlns:a16="http://schemas.microsoft.com/office/drawing/2014/main" id="{283BE0BB-4EEE-5647-A7B7-80F6009159AB}"/>
              </a:ext>
            </a:extLst>
          </p:cNvPr>
          <p:cNvSpPr>
            <a:spLocks noGrp="1" noChangeArrowheads="1"/>
          </p:cNvSpPr>
          <p:nvPr>
            <p:ph type="body" idx="1"/>
          </p:nvPr>
        </p:nvSpPr>
        <p:spPr>
          <a:xfrm>
            <a:off x="1774825" y="3860800"/>
            <a:ext cx="8610600" cy="431800"/>
          </a:xfrm>
          <a:noFill/>
        </p:spPr>
        <p:txBody>
          <a:bodyPr/>
          <a:lstStyle/>
          <a:p>
            <a:r>
              <a:rPr lang="en-US" altLang="en-CN" sz="1800"/>
              <a:t>Implementation: based on our ability to exploit exotic casting in Jack:</a:t>
            </a:r>
          </a:p>
        </p:txBody>
      </p:sp>
      <p:pic>
        <p:nvPicPr>
          <p:cNvPr id="793605" name="Picture 5" descr="Bouquet">
            <a:extLst>
              <a:ext uri="{FF2B5EF4-FFF2-40B4-BE49-F238E27FC236}">
                <a16:creationId xmlns:a16="http://schemas.microsoft.com/office/drawing/2014/main" id="{D3656584-894F-9147-95FC-8A3B09B642F3}"/>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590800" y="4341814"/>
            <a:ext cx="6629400" cy="2039937"/>
          </a:xfrm>
          <a:prstGeom prst="rect">
            <a:avLst/>
          </a:prstGeom>
          <a:noFill/>
          <a:ln>
            <a:noFill/>
          </a:ln>
          <a:effectLst/>
          <a:extLst>
            <a:ext uri="{909E8E84-426E-40DD-AFC4-6F175D3DCCD1}">
              <a14:hiddenFill xmlns:a14="http://schemas.microsoft.com/office/drawing/2010/main">
                <a:blipFill dpi="0" rotWithShape="0">
                  <a:blip r:embed="rId4"/>
                  <a:srcRect l="29688" t="48387" r="29688" b="34409"/>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6500536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79360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793604">
                                            <p:txEl>
                                              <p:pRg st="0" end="0"/>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79360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3603" grpId="0" animBg="1" autoUpdateAnimBg="0"/>
      <p:bldP spid="793604" grpId="0" build="p" autoUpdateAnimBg="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60C9FC59-5C15-9046-8DE5-F28A7590EFA8}"/>
              </a:ext>
            </a:extLst>
          </p:cNvPr>
          <p:cNvSpPr>
            <a:spLocks noGrp="1" noChangeArrowheads="1"/>
          </p:cNvSpPr>
          <p:nvPr>
            <p:ph type="title"/>
          </p:nvPr>
        </p:nvSpPr>
        <p:spPr/>
        <p:txBody>
          <a:bodyPr/>
          <a:lstStyle/>
          <a:p>
            <a:r>
              <a:rPr lang="en-US" altLang="en-CN"/>
              <a:t>Graphics primitives </a:t>
            </a:r>
            <a:r>
              <a:rPr lang="en-US" altLang="en-CN" sz="1400"/>
              <a:t>(</a:t>
            </a:r>
            <a:r>
              <a:rPr lang="en-US" altLang="en-CN" sz="1600"/>
              <a:t>in the Jack OS</a:t>
            </a:r>
            <a:r>
              <a:rPr lang="en-US" altLang="en-CN" sz="1400"/>
              <a:t>)</a:t>
            </a:r>
          </a:p>
        </p:txBody>
      </p:sp>
      <p:sp>
        <p:nvSpPr>
          <p:cNvPr id="795651" name="Text Box 3">
            <a:extLst>
              <a:ext uri="{FF2B5EF4-FFF2-40B4-BE49-F238E27FC236}">
                <a16:creationId xmlns:a16="http://schemas.microsoft.com/office/drawing/2014/main" id="{14A80C44-2753-EE45-9641-F02C9AD2EB1C}"/>
              </a:ext>
            </a:extLst>
          </p:cNvPr>
          <p:cNvSpPr txBox="1">
            <a:spLocks noChangeArrowheads="1"/>
          </p:cNvSpPr>
          <p:nvPr/>
        </p:nvSpPr>
        <p:spPr bwMode="auto">
          <a:xfrm>
            <a:off x="1989138" y="2363788"/>
            <a:ext cx="6915150" cy="3657600"/>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201600" tIns="190800" rIns="0" bIns="1908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10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Class </a:t>
            </a:r>
            <a:r>
              <a:rPr lang="en-US" altLang="en-CN" sz="1400" b="1">
                <a:solidFill>
                  <a:srgbClr val="990000"/>
                </a:solidFill>
                <a:latin typeface="Courier New" panose="02070309020205020404" pitchFamily="49" charset="0"/>
                <a:cs typeface="Courier New" panose="02070309020205020404" pitchFamily="49" charset="0"/>
              </a:rPr>
              <a:t>Screen</a:t>
            </a:r>
            <a:r>
              <a:rPr lang="en-US" altLang="en-CN" sz="1400" b="1">
                <a:solidFill>
                  <a:srgbClr val="000000"/>
                </a:solidFill>
                <a:latin typeface="Courier New" panose="02070309020205020404" pitchFamily="49" charset="0"/>
                <a:cs typeface="Courier New" panose="02070309020205020404" pitchFamily="49" charset="0"/>
              </a:rPr>
              <a:t> {</a:t>
            </a:r>
          </a:p>
          <a:p>
            <a:pPr eaLnBrk="0" fontAlgn="base" hangingPunct="0">
              <a:spcBef>
                <a:spcPct val="10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function void </a:t>
            </a:r>
            <a:r>
              <a:rPr lang="en-US" altLang="en-CN" sz="1400" b="1">
                <a:solidFill>
                  <a:srgbClr val="990000"/>
                </a:solidFill>
                <a:latin typeface="Courier New" panose="02070309020205020404" pitchFamily="49" charset="0"/>
                <a:cs typeface="Courier New" panose="02070309020205020404" pitchFamily="49" charset="0"/>
              </a:rPr>
              <a:t>clearScreen</a:t>
            </a:r>
            <a:r>
              <a:rPr lang="en-US" altLang="en-CN" sz="1400" b="1">
                <a:solidFill>
                  <a:srgbClr val="000000"/>
                </a:solidFill>
                <a:latin typeface="Courier New" panose="02070309020205020404" pitchFamily="49" charset="0"/>
                <a:cs typeface="Courier New" panose="02070309020205020404" pitchFamily="49" charset="0"/>
              </a:rPr>
              <a:t>()</a:t>
            </a:r>
          </a:p>
          <a:p>
            <a:pPr eaLnBrk="0" fontAlgn="base" hangingPunct="0">
              <a:spcBef>
                <a:spcPct val="10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function void </a:t>
            </a:r>
            <a:r>
              <a:rPr lang="en-US" altLang="en-CN" sz="1400" b="1">
                <a:solidFill>
                  <a:srgbClr val="990000"/>
                </a:solidFill>
                <a:latin typeface="Courier New" panose="02070309020205020404" pitchFamily="49" charset="0"/>
                <a:cs typeface="Courier New" panose="02070309020205020404" pitchFamily="49" charset="0"/>
              </a:rPr>
              <a:t>setColor</a:t>
            </a:r>
            <a:r>
              <a:rPr lang="en-US" altLang="en-CN" sz="1400" b="1">
                <a:solidFill>
                  <a:srgbClr val="000000"/>
                </a:solidFill>
                <a:latin typeface="Courier New" panose="02070309020205020404" pitchFamily="49" charset="0"/>
                <a:cs typeface="Courier New" panose="02070309020205020404" pitchFamily="49" charset="0"/>
              </a:rPr>
              <a:t>(boolean b)</a:t>
            </a:r>
          </a:p>
          <a:p>
            <a:pPr eaLnBrk="0" fontAlgn="base" hangingPunct="0">
              <a:spcBef>
                <a:spcPct val="10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a:t>
            </a:r>
            <a:r>
              <a:rPr lang="en-US" altLang="en-CN" sz="1400" b="1" u="sng">
                <a:solidFill>
                  <a:srgbClr val="000000"/>
                </a:solidFill>
                <a:latin typeface="Courier New" panose="02070309020205020404" pitchFamily="49" charset="0"/>
                <a:cs typeface="Courier New" panose="02070309020205020404" pitchFamily="49" charset="0"/>
              </a:rPr>
              <a:t>function void </a:t>
            </a:r>
            <a:r>
              <a:rPr lang="en-US" altLang="en-CN" sz="1400" b="1" u="sng">
                <a:solidFill>
                  <a:srgbClr val="990000"/>
                </a:solidFill>
                <a:latin typeface="Courier New" panose="02070309020205020404" pitchFamily="49" charset="0"/>
                <a:cs typeface="Courier New" panose="02070309020205020404" pitchFamily="49" charset="0"/>
              </a:rPr>
              <a:t>drawPixel</a:t>
            </a:r>
            <a:r>
              <a:rPr lang="en-US" altLang="en-CN" sz="1400" b="1" u="sng">
                <a:solidFill>
                  <a:srgbClr val="000000"/>
                </a:solidFill>
                <a:latin typeface="Courier New" panose="02070309020205020404" pitchFamily="49" charset="0"/>
                <a:cs typeface="Courier New" panose="02070309020205020404" pitchFamily="49" charset="0"/>
              </a:rPr>
              <a:t>(int x, int y)</a:t>
            </a:r>
          </a:p>
          <a:p>
            <a:pPr eaLnBrk="0" fontAlgn="base" hangingPunct="0">
              <a:spcBef>
                <a:spcPct val="10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a:t>
            </a:r>
            <a:r>
              <a:rPr lang="en-US" altLang="en-CN" sz="1400" b="1" u="sng">
                <a:solidFill>
                  <a:srgbClr val="000000"/>
                </a:solidFill>
                <a:latin typeface="Courier New" panose="02070309020205020404" pitchFamily="49" charset="0"/>
                <a:cs typeface="Courier New" panose="02070309020205020404" pitchFamily="49" charset="0"/>
              </a:rPr>
              <a:t>function void </a:t>
            </a:r>
            <a:r>
              <a:rPr lang="en-US" altLang="en-CN" sz="1400" b="1" u="sng">
                <a:solidFill>
                  <a:srgbClr val="990000"/>
                </a:solidFill>
                <a:latin typeface="Courier New" panose="02070309020205020404" pitchFamily="49" charset="0"/>
                <a:cs typeface="Courier New" panose="02070309020205020404" pitchFamily="49" charset="0"/>
              </a:rPr>
              <a:t>drawLine</a:t>
            </a:r>
            <a:r>
              <a:rPr lang="en-US" altLang="en-CN" sz="1400" b="1" u="sng">
                <a:solidFill>
                  <a:srgbClr val="000000"/>
                </a:solidFill>
                <a:latin typeface="Courier New" panose="02070309020205020404" pitchFamily="49" charset="0"/>
                <a:cs typeface="Courier New" panose="02070309020205020404" pitchFamily="49" charset="0"/>
              </a:rPr>
              <a:t>(int x1, int y1, int x2, int y2)</a:t>
            </a:r>
          </a:p>
          <a:p>
            <a:pPr eaLnBrk="0" fontAlgn="base" hangingPunct="0">
              <a:spcBef>
                <a:spcPct val="10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function void </a:t>
            </a:r>
            <a:r>
              <a:rPr lang="en-US" altLang="en-CN" sz="1400" b="1">
                <a:solidFill>
                  <a:srgbClr val="990000"/>
                </a:solidFill>
                <a:latin typeface="Courier New" panose="02070309020205020404" pitchFamily="49" charset="0"/>
                <a:cs typeface="Courier New" panose="02070309020205020404" pitchFamily="49" charset="0"/>
              </a:rPr>
              <a:t>drawRectangle</a:t>
            </a:r>
            <a:r>
              <a:rPr lang="en-US" altLang="en-CN" sz="1400" b="1">
                <a:solidFill>
                  <a:srgbClr val="000000"/>
                </a:solidFill>
                <a:latin typeface="Courier New" panose="02070309020205020404" pitchFamily="49" charset="0"/>
                <a:cs typeface="Courier New" panose="02070309020205020404" pitchFamily="49" charset="0"/>
              </a:rPr>
              <a:t>(int x1, int y1,int x2, int y2)</a:t>
            </a:r>
          </a:p>
          <a:p>
            <a:pPr eaLnBrk="0" fontAlgn="base" hangingPunct="0">
              <a:spcBef>
                <a:spcPct val="10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a:t>
            </a:r>
            <a:r>
              <a:rPr lang="en-US" altLang="en-CN" sz="1400" b="1" u="sng">
                <a:solidFill>
                  <a:srgbClr val="000000"/>
                </a:solidFill>
                <a:latin typeface="Courier New" panose="02070309020205020404" pitchFamily="49" charset="0"/>
                <a:cs typeface="Courier New" panose="02070309020205020404" pitchFamily="49" charset="0"/>
              </a:rPr>
              <a:t>function void </a:t>
            </a:r>
            <a:r>
              <a:rPr lang="en-US" altLang="en-CN" sz="1400" b="1" u="sng">
                <a:solidFill>
                  <a:srgbClr val="990000"/>
                </a:solidFill>
                <a:latin typeface="Courier New" panose="02070309020205020404" pitchFamily="49" charset="0"/>
                <a:cs typeface="Courier New" panose="02070309020205020404" pitchFamily="49" charset="0"/>
              </a:rPr>
              <a:t>drawCircle</a:t>
            </a:r>
            <a:r>
              <a:rPr lang="en-US" altLang="en-CN" sz="1400" b="1" u="sng">
                <a:solidFill>
                  <a:srgbClr val="000000"/>
                </a:solidFill>
                <a:latin typeface="Courier New" panose="02070309020205020404" pitchFamily="49" charset="0"/>
                <a:cs typeface="Courier New" panose="02070309020205020404" pitchFamily="49" charset="0"/>
              </a:rPr>
              <a:t>(int x, int y, int r)</a:t>
            </a:r>
          </a:p>
          <a:p>
            <a:pPr eaLnBrk="0" fontAlgn="base" hangingPunct="0">
              <a:spcBef>
                <a:spcPct val="10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a:t>
            </a:r>
          </a:p>
          <a:p>
            <a:pPr eaLnBrk="0" fontAlgn="base" hangingPunct="0">
              <a:lnSpc>
                <a:spcPct val="90000"/>
              </a:lnSpc>
              <a:spcBef>
                <a:spcPct val="35000"/>
              </a:spcBef>
              <a:spcAft>
                <a:spcPct val="0"/>
              </a:spcAft>
              <a:buClr>
                <a:srgbClr val="006600"/>
              </a:buClr>
              <a:buSzPct val="85000"/>
            </a:pPr>
            <a:endParaRPr lang="en-US" altLang="en-CN" sz="1400" b="1">
              <a:solidFill>
                <a:srgbClr val="000000"/>
              </a:solidFill>
              <a:latin typeface="Courier New" panose="02070309020205020404" pitchFamily="49" charset="0"/>
              <a:cs typeface="Courier New" panose="02070309020205020404" pitchFamily="49" charset="0"/>
            </a:endParaRPr>
          </a:p>
        </p:txBody>
      </p:sp>
      <p:grpSp>
        <p:nvGrpSpPr>
          <p:cNvPr id="21508" name="Group 4">
            <a:extLst>
              <a:ext uri="{FF2B5EF4-FFF2-40B4-BE49-F238E27FC236}">
                <a16:creationId xmlns:a16="http://schemas.microsoft.com/office/drawing/2014/main" id="{6F1C88CA-CE09-7243-A5FA-F0DDEC3A3987}"/>
              </a:ext>
            </a:extLst>
          </p:cNvPr>
          <p:cNvGrpSpPr>
            <a:grpSpLocks/>
          </p:cNvGrpSpPr>
          <p:nvPr/>
        </p:nvGrpSpPr>
        <p:grpSpPr bwMode="auto">
          <a:xfrm>
            <a:off x="7608888" y="188913"/>
            <a:ext cx="2830512" cy="2095500"/>
            <a:chOff x="3833" y="119"/>
            <a:chExt cx="1783" cy="1320"/>
          </a:xfrm>
        </p:grpSpPr>
        <p:sp>
          <p:nvSpPr>
            <p:cNvPr id="21509" name="Text Box 5">
              <a:extLst>
                <a:ext uri="{FF2B5EF4-FFF2-40B4-BE49-F238E27FC236}">
                  <a16:creationId xmlns:a16="http://schemas.microsoft.com/office/drawing/2014/main" id="{972A3B57-21B5-9A40-B14A-AB1D83D9F198}"/>
                </a:ext>
              </a:extLst>
            </p:cNvPr>
            <p:cNvSpPr txBox="1">
              <a:spLocks noChangeArrowheads="1"/>
            </p:cNvSpPr>
            <p:nvPr/>
          </p:nvSpPr>
          <p:spPr bwMode="auto">
            <a:xfrm>
              <a:off x="3833" y="119"/>
              <a:ext cx="831" cy="367"/>
            </a:xfrm>
            <a:prstGeom prst="rect">
              <a:avLst/>
            </a:prstGeom>
            <a:solidFill>
              <a:srgbClr val="F3F3FF"/>
            </a:solidFill>
            <a:ln w="9525" algn="ctr">
              <a:solidFill>
                <a:srgbClr val="293973"/>
              </a:solidFill>
              <a:miter lim="800000"/>
              <a:headEnd/>
              <a:tailEnd/>
            </a:ln>
            <a:effectLst>
              <a:outerShdw dist="89803" dir="2700000" algn="ctr" rotWithShape="0">
                <a:srgbClr val="293973"/>
              </a:outerShdw>
            </a:effectLst>
          </p:spPr>
          <p:txBody>
            <a:bodyPr lIns="45720" rIns="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800" b="1">
                  <a:solidFill>
                    <a:srgbClr val="000000"/>
                  </a:solidFill>
                  <a:latin typeface="Courier New" panose="02070309020205020404" pitchFamily="49" charset="0"/>
                  <a:cs typeface="Courier New" panose="02070309020205020404" pitchFamily="49" charset="0"/>
                </a:rPr>
                <a:t>class Math {</a:t>
              </a:r>
            </a:p>
          </p:txBody>
        </p:sp>
        <p:sp>
          <p:nvSpPr>
            <p:cNvPr id="21510" name="Text Box 6">
              <a:extLst>
                <a:ext uri="{FF2B5EF4-FFF2-40B4-BE49-F238E27FC236}">
                  <a16:creationId xmlns:a16="http://schemas.microsoft.com/office/drawing/2014/main" id="{80C1C7BA-5C0C-4446-8308-0B7D476AD6EA}"/>
                </a:ext>
              </a:extLst>
            </p:cNvPr>
            <p:cNvSpPr txBox="1">
              <a:spLocks noChangeArrowheads="1"/>
            </p:cNvSpPr>
            <p:nvPr/>
          </p:nvSpPr>
          <p:spPr bwMode="auto">
            <a:xfrm>
              <a:off x="3969" y="255"/>
              <a:ext cx="831" cy="322"/>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45720" rIns="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800" b="1">
                  <a:solidFill>
                    <a:srgbClr val="000000"/>
                  </a:solidFill>
                  <a:latin typeface="Courier New" panose="02070309020205020404" pitchFamily="49" charset="0"/>
                  <a:cs typeface="Courier New" panose="02070309020205020404" pitchFamily="49" charset="0"/>
                </a:rPr>
                <a:t>class String {</a:t>
              </a:r>
            </a:p>
          </p:txBody>
        </p:sp>
        <p:sp>
          <p:nvSpPr>
            <p:cNvPr id="21511" name="Text Box 7">
              <a:extLst>
                <a:ext uri="{FF2B5EF4-FFF2-40B4-BE49-F238E27FC236}">
                  <a16:creationId xmlns:a16="http://schemas.microsoft.com/office/drawing/2014/main" id="{5E73CE01-A56B-6547-9FED-5E064324303A}"/>
                </a:ext>
              </a:extLst>
            </p:cNvPr>
            <p:cNvSpPr txBox="1">
              <a:spLocks noChangeArrowheads="1"/>
            </p:cNvSpPr>
            <p:nvPr/>
          </p:nvSpPr>
          <p:spPr bwMode="auto">
            <a:xfrm>
              <a:off x="4105" y="391"/>
              <a:ext cx="831" cy="322"/>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45720" rIns="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800" b="1">
                  <a:solidFill>
                    <a:srgbClr val="000000"/>
                  </a:solidFill>
                  <a:latin typeface="Courier New" panose="02070309020205020404" pitchFamily="49" charset="0"/>
                  <a:cs typeface="Courier New" panose="02070309020205020404" pitchFamily="49" charset="0"/>
                </a:rPr>
                <a:t>class Array {</a:t>
              </a:r>
            </a:p>
          </p:txBody>
        </p:sp>
        <p:sp>
          <p:nvSpPr>
            <p:cNvPr id="21512" name="Text Box 8">
              <a:extLst>
                <a:ext uri="{FF2B5EF4-FFF2-40B4-BE49-F238E27FC236}">
                  <a16:creationId xmlns:a16="http://schemas.microsoft.com/office/drawing/2014/main" id="{63986906-6892-DD42-ADA2-E26910D59298}"/>
                </a:ext>
              </a:extLst>
            </p:cNvPr>
            <p:cNvSpPr txBox="1">
              <a:spLocks noChangeArrowheads="1"/>
            </p:cNvSpPr>
            <p:nvPr/>
          </p:nvSpPr>
          <p:spPr bwMode="auto">
            <a:xfrm>
              <a:off x="4241" y="527"/>
              <a:ext cx="831" cy="322"/>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45720" rIns="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800" b="1">
                  <a:solidFill>
                    <a:srgbClr val="000000"/>
                  </a:solidFill>
                  <a:latin typeface="Courier New" panose="02070309020205020404" pitchFamily="49" charset="0"/>
                  <a:cs typeface="Courier New" panose="02070309020205020404" pitchFamily="49" charset="0"/>
                </a:rPr>
                <a:t>class Output {</a:t>
              </a:r>
            </a:p>
          </p:txBody>
        </p:sp>
        <p:sp>
          <p:nvSpPr>
            <p:cNvPr id="21513" name="Text Box 9">
              <a:extLst>
                <a:ext uri="{FF2B5EF4-FFF2-40B4-BE49-F238E27FC236}">
                  <a16:creationId xmlns:a16="http://schemas.microsoft.com/office/drawing/2014/main" id="{286239F4-9DF5-D34A-BF18-DE2A3E9F99F2}"/>
                </a:ext>
              </a:extLst>
            </p:cNvPr>
            <p:cNvSpPr txBox="1">
              <a:spLocks noChangeArrowheads="1"/>
            </p:cNvSpPr>
            <p:nvPr/>
          </p:nvSpPr>
          <p:spPr bwMode="auto">
            <a:xfrm>
              <a:off x="4377" y="663"/>
              <a:ext cx="831" cy="322"/>
            </a:xfrm>
            <a:prstGeom prst="rect">
              <a:avLst/>
            </a:prstGeom>
            <a:solidFill>
              <a:srgbClr val="D7EBFF"/>
            </a:solidFill>
            <a:ln w="9525" algn="ctr">
              <a:solidFill>
                <a:srgbClr val="293973"/>
              </a:solidFill>
              <a:miter lim="800000"/>
              <a:headEnd/>
              <a:tailEnd/>
            </a:ln>
            <a:effectLst>
              <a:outerShdw dist="89803" dir="2700000" algn="ctr" rotWithShape="0">
                <a:srgbClr val="293973"/>
              </a:outerShdw>
            </a:effectLst>
          </p:spPr>
          <p:txBody>
            <a:bodyPr lIns="45720" rIns="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800" b="1">
                  <a:solidFill>
                    <a:srgbClr val="000000"/>
                  </a:solidFill>
                  <a:latin typeface="Courier New" panose="02070309020205020404" pitchFamily="49" charset="0"/>
                  <a:cs typeface="Courier New" panose="02070309020205020404" pitchFamily="49" charset="0"/>
                </a:rPr>
                <a:t>class Screen {</a:t>
              </a:r>
            </a:p>
          </p:txBody>
        </p:sp>
        <p:sp>
          <p:nvSpPr>
            <p:cNvPr id="21514" name="Text Box 10">
              <a:extLst>
                <a:ext uri="{FF2B5EF4-FFF2-40B4-BE49-F238E27FC236}">
                  <a16:creationId xmlns:a16="http://schemas.microsoft.com/office/drawing/2014/main" id="{E890B1BE-4D95-8345-A094-58D8AC7C4BB6}"/>
                </a:ext>
              </a:extLst>
            </p:cNvPr>
            <p:cNvSpPr txBox="1">
              <a:spLocks noChangeArrowheads="1"/>
            </p:cNvSpPr>
            <p:nvPr/>
          </p:nvSpPr>
          <p:spPr bwMode="auto">
            <a:xfrm>
              <a:off x="4513" y="799"/>
              <a:ext cx="831" cy="322"/>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45720" rIns="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800" b="1">
                  <a:solidFill>
                    <a:srgbClr val="000000"/>
                  </a:solidFill>
                  <a:latin typeface="Courier New" panose="02070309020205020404" pitchFamily="49" charset="0"/>
                  <a:cs typeface="Courier New" panose="02070309020205020404" pitchFamily="49" charset="0"/>
                </a:rPr>
                <a:t>class Memory {</a:t>
              </a:r>
            </a:p>
          </p:txBody>
        </p:sp>
        <p:sp>
          <p:nvSpPr>
            <p:cNvPr id="21515" name="Text Box 11">
              <a:extLst>
                <a:ext uri="{FF2B5EF4-FFF2-40B4-BE49-F238E27FC236}">
                  <a16:creationId xmlns:a16="http://schemas.microsoft.com/office/drawing/2014/main" id="{2B3A461F-6B43-CB44-845B-E2F07AB580AF}"/>
                </a:ext>
              </a:extLst>
            </p:cNvPr>
            <p:cNvSpPr txBox="1">
              <a:spLocks noChangeArrowheads="1"/>
            </p:cNvSpPr>
            <p:nvPr/>
          </p:nvSpPr>
          <p:spPr bwMode="auto">
            <a:xfrm>
              <a:off x="4649" y="935"/>
              <a:ext cx="831" cy="322"/>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45720" rIns="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800" b="1">
                  <a:solidFill>
                    <a:srgbClr val="000000"/>
                  </a:solidFill>
                  <a:latin typeface="Courier New" panose="02070309020205020404" pitchFamily="49" charset="0"/>
                  <a:cs typeface="Courier New" panose="02070309020205020404" pitchFamily="49" charset="0"/>
                </a:rPr>
                <a:t>class Keyboard {</a:t>
              </a:r>
            </a:p>
          </p:txBody>
        </p:sp>
        <p:sp>
          <p:nvSpPr>
            <p:cNvPr id="21516" name="Text Box 12">
              <a:extLst>
                <a:ext uri="{FF2B5EF4-FFF2-40B4-BE49-F238E27FC236}">
                  <a16:creationId xmlns:a16="http://schemas.microsoft.com/office/drawing/2014/main" id="{3A8E57C5-F526-574E-A24D-70EC8F8502E7}"/>
                </a:ext>
              </a:extLst>
            </p:cNvPr>
            <p:cNvSpPr txBox="1">
              <a:spLocks noChangeArrowheads="1"/>
            </p:cNvSpPr>
            <p:nvPr/>
          </p:nvSpPr>
          <p:spPr bwMode="auto">
            <a:xfrm>
              <a:off x="4785" y="1071"/>
              <a:ext cx="831" cy="368"/>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45720" rIns="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800" b="1">
                  <a:solidFill>
                    <a:srgbClr val="000000"/>
                  </a:solidFill>
                  <a:latin typeface="Courier New" panose="02070309020205020404" pitchFamily="49" charset="0"/>
                  <a:cs typeface="Courier New" panose="02070309020205020404" pitchFamily="49" charset="0"/>
                </a:rPr>
                <a:t>class Sys {</a:t>
              </a:r>
            </a:p>
            <a:p>
              <a:pPr eaLnBrk="0" fontAlgn="base" hangingPunct="0">
                <a:spcBef>
                  <a:spcPct val="0"/>
                </a:spcBef>
                <a:spcAft>
                  <a:spcPct val="0"/>
                </a:spcAft>
              </a:pPr>
              <a:r>
                <a:rPr lang="en-US" altLang="en-CN" sz="800" b="1">
                  <a:solidFill>
                    <a:srgbClr val="000000"/>
                  </a:solidFill>
                </a:rPr>
                <a:t>   </a:t>
              </a:r>
              <a:r>
                <a:rPr lang="en-US" altLang="en-CN" sz="800" b="1">
                  <a:solidFill>
                    <a:srgbClr val="000000"/>
                  </a:solidFill>
                  <a:latin typeface="Courier New" panose="02070309020205020404" pitchFamily="49" charset="0"/>
                  <a:cs typeface="Courier New" panose="02070309020205020404" pitchFamily="49" charset="0"/>
                </a:rPr>
                <a:t>function (…)</a:t>
              </a:r>
            </a:p>
            <a:p>
              <a:pPr eaLnBrk="0" fontAlgn="base" hangingPunct="0">
                <a:spcBef>
                  <a:spcPct val="0"/>
                </a:spcBef>
                <a:spcAft>
                  <a:spcPct val="0"/>
                </a:spcAft>
              </a:pPr>
              <a:r>
                <a:rPr lang="en-US" altLang="en-CN" sz="800" b="1">
                  <a:solidFill>
                    <a:srgbClr val="000000"/>
                  </a:solidFill>
                  <a:latin typeface="Courier New" panose="02070309020205020404" pitchFamily="49" charset="0"/>
                  <a:cs typeface="Courier New" panose="02070309020205020404" pitchFamily="49" charset="0"/>
                </a:rPr>
                <a:t>   … </a:t>
              </a:r>
            </a:p>
            <a:p>
              <a:pPr eaLnBrk="0" fontAlgn="base" hangingPunct="0">
                <a:spcBef>
                  <a:spcPct val="0"/>
                </a:spcBef>
                <a:spcAft>
                  <a:spcPct val="0"/>
                </a:spcAft>
              </a:pPr>
              <a:r>
                <a:rPr lang="en-US" altLang="en-CN" sz="800" b="1">
                  <a:solidFill>
                    <a:srgbClr val="000000"/>
                  </a:solidFill>
                  <a:latin typeface="Courier New" panose="02070309020205020404" pitchFamily="49" charset="0"/>
                  <a:cs typeface="Courier New" panose="02070309020205020404" pitchFamily="49" charset="0"/>
                </a:rPr>
                <a:t>}</a:t>
              </a:r>
            </a:p>
            <a:p>
              <a:pPr eaLnBrk="0" fontAlgn="base" hangingPunct="0">
                <a:lnSpc>
                  <a:spcPct val="90000"/>
                </a:lnSpc>
                <a:spcBef>
                  <a:spcPct val="35000"/>
                </a:spcBef>
                <a:spcAft>
                  <a:spcPct val="0"/>
                </a:spcAft>
                <a:buClr>
                  <a:srgbClr val="006600"/>
                </a:buClr>
                <a:buSzPct val="85000"/>
              </a:pPr>
              <a:endParaRPr lang="en-US" altLang="en-CN" sz="800" b="1">
                <a:solidFill>
                  <a:srgbClr val="000000"/>
                </a:solidFill>
                <a:latin typeface="Courier New" panose="02070309020205020404" pitchFamily="49" charset="0"/>
                <a:cs typeface="Courier New" panose="02070309020205020404" pitchFamily="49" charset="0"/>
              </a:endParaRPr>
            </a:p>
          </p:txBody>
        </p:sp>
      </p:grpSp>
    </p:spTree>
    <p:extLst>
      <p:ext uri="{BB962C8B-B14F-4D97-AF65-F5344CB8AC3E}">
        <p14:creationId xmlns:p14="http://schemas.microsoft.com/office/powerpoint/2010/main" val="157637979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7956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5651" grpId="0" animBg="1" autoUpdateAnimBg="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60C9FC59-5C15-9046-8DE5-F28A7590EFA8}"/>
              </a:ext>
            </a:extLst>
          </p:cNvPr>
          <p:cNvSpPr>
            <a:spLocks noGrp="1" noChangeArrowheads="1"/>
          </p:cNvSpPr>
          <p:nvPr>
            <p:ph type="title"/>
          </p:nvPr>
        </p:nvSpPr>
        <p:spPr/>
        <p:txBody>
          <a:bodyPr/>
          <a:lstStyle/>
          <a:p>
            <a:r>
              <a:rPr lang="en-US" altLang="en-CN" dirty="0"/>
              <a:t>A History of Graphics Acceleration Hardware </a:t>
            </a:r>
            <a:endParaRPr lang="en-US" altLang="en-CN" sz="1400" dirty="0"/>
          </a:p>
        </p:txBody>
      </p:sp>
      <p:sp>
        <p:nvSpPr>
          <p:cNvPr id="2" name="TextBox 1">
            <a:extLst>
              <a:ext uri="{FF2B5EF4-FFF2-40B4-BE49-F238E27FC236}">
                <a16:creationId xmlns:a16="http://schemas.microsoft.com/office/drawing/2014/main" id="{963222EB-19EA-AB4D-9873-625F252FE57A}"/>
              </a:ext>
            </a:extLst>
          </p:cNvPr>
          <p:cNvSpPr txBox="1"/>
          <p:nvPr/>
        </p:nvSpPr>
        <p:spPr>
          <a:xfrm>
            <a:off x="4093535" y="5954232"/>
            <a:ext cx="3733714" cy="369332"/>
          </a:xfrm>
          <a:prstGeom prst="rect">
            <a:avLst/>
          </a:prstGeom>
          <a:noFill/>
        </p:spPr>
        <p:txBody>
          <a:bodyPr wrap="none" rtlCol="0">
            <a:spAutoFit/>
          </a:bodyPr>
          <a:lstStyle/>
          <a:p>
            <a:r>
              <a:rPr lang="en-US" dirty="0"/>
              <a:t>https://</a:t>
            </a:r>
            <a:r>
              <a:rPr lang="en-US" dirty="0" err="1"/>
              <a:t>youtu.be</a:t>
            </a:r>
            <a:r>
              <a:rPr lang="en-US" dirty="0"/>
              <a:t>/UUxUCVlXV0A</a:t>
            </a:r>
            <a:endParaRPr lang="en-TW" dirty="0"/>
          </a:p>
        </p:txBody>
      </p:sp>
      <p:pic>
        <p:nvPicPr>
          <p:cNvPr id="3" name="Picture 2">
            <a:extLst>
              <a:ext uri="{FF2B5EF4-FFF2-40B4-BE49-F238E27FC236}">
                <a16:creationId xmlns:a16="http://schemas.microsoft.com/office/drawing/2014/main" id="{D2574653-48AF-E342-AC42-08A07BC1F49D}"/>
              </a:ext>
            </a:extLst>
          </p:cNvPr>
          <p:cNvPicPr>
            <a:picLocks noChangeAspect="1"/>
          </p:cNvPicPr>
          <p:nvPr/>
        </p:nvPicPr>
        <p:blipFill>
          <a:blip r:embed="rId3"/>
          <a:stretch>
            <a:fillRect/>
          </a:stretch>
        </p:blipFill>
        <p:spPr>
          <a:xfrm>
            <a:off x="2317750" y="901700"/>
            <a:ext cx="7556500" cy="5054600"/>
          </a:xfrm>
          <a:prstGeom prst="rect">
            <a:avLst/>
          </a:prstGeom>
        </p:spPr>
      </p:pic>
    </p:spTree>
    <p:extLst>
      <p:ext uri="{BB962C8B-B14F-4D97-AF65-F5344CB8AC3E}">
        <p14:creationId xmlns:p14="http://schemas.microsoft.com/office/powerpoint/2010/main" val="9438579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42E6F3FF-AC61-6844-8627-68AD425B3A82}"/>
              </a:ext>
            </a:extLst>
          </p:cNvPr>
          <p:cNvSpPr>
            <a:spLocks noGrp="1" noChangeArrowheads="1"/>
          </p:cNvSpPr>
          <p:nvPr>
            <p:ph type="title"/>
          </p:nvPr>
        </p:nvSpPr>
        <p:spPr/>
        <p:txBody>
          <a:bodyPr/>
          <a:lstStyle/>
          <a:p>
            <a:r>
              <a:rPr lang="en-US" altLang="en-CN" dirty="0"/>
              <a:t>The Key Ideas in </a:t>
            </a:r>
            <a:r>
              <a:rPr lang="en-US" altLang="en-CN" dirty="0" err="1"/>
              <a:t>Shocken’s</a:t>
            </a:r>
            <a:r>
              <a:rPr lang="en-US" altLang="en-CN" dirty="0"/>
              <a:t> Lecture</a:t>
            </a:r>
          </a:p>
        </p:txBody>
      </p:sp>
      <p:pic>
        <p:nvPicPr>
          <p:cNvPr id="3" name="Picture 2">
            <a:extLst>
              <a:ext uri="{FF2B5EF4-FFF2-40B4-BE49-F238E27FC236}">
                <a16:creationId xmlns:a16="http://schemas.microsoft.com/office/drawing/2014/main" id="{44EF409E-298E-C84E-93AD-EA2AD7F5F9A6}"/>
              </a:ext>
            </a:extLst>
          </p:cNvPr>
          <p:cNvPicPr>
            <a:picLocks noChangeAspect="1"/>
          </p:cNvPicPr>
          <p:nvPr/>
        </p:nvPicPr>
        <p:blipFill>
          <a:blip r:embed="rId3"/>
          <a:stretch>
            <a:fillRect/>
          </a:stretch>
        </p:blipFill>
        <p:spPr>
          <a:xfrm>
            <a:off x="0" y="1254403"/>
            <a:ext cx="12192000" cy="4349193"/>
          </a:xfrm>
          <a:prstGeom prst="rect">
            <a:avLst/>
          </a:prstGeom>
        </p:spPr>
      </p:pic>
    </p:spTree>
    <p:extLst>
      <p:ext uri="{BB962C8B-B14F-4D97-AF65-F5344CB8AC3E}">
        <p14:creationId xmlns:p14="http://schemas.microsoft.com/office/powerpoint/2010/main" val="83197066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6902A846-6934-4E4D-8D26-4AEEB01D206C}"/>
              </a:ext>
            </a:extLst>
          </p:cNvPr>
          <p:cNvSpPr>
            <a:spLocks noGrp="1" noChangeArrowheads="1"/>
          </p:cNvSpPr>
          <p:nvPr>
            <p:ph type="title"/>
          </p:nvPr>
        </p:nvSpPr>
        <p:spPr/>
        <p:txBody>
          <a:bodyPr/>
          <a:lstStyle/>
          <a:p>
            <a:r>
              <a:rPr lang="en-US" altLang="en-CN"/>
              <a:t>Memory-mapped screen</a:t>
            </a:r>
          </a:p>
        </p:txBody>
      </p:sp>
      <p:pic>
        <p:nvPicPr>
          <p:cNvPr id="797699" name="Picture 3" descr="Bouquet">
            <a:extLst>
              <a:ext uri="{FF2B5EF4-FFF2-40B4-BE49-F238E27FC236}">
                <a16:creationId xmlns:a16="http://schemas.microsoft.com/office/drawing/2014/main" id="{7A1365FB-DE86-3C4A-BAA5-4AAAFB1F8FB6}"/>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600200" y="700088"/>
            <a:ext cx="8763000" cy="5664200"/>
          </a:xfrm>
          <a:prstGeom prst="rect">
            <a:avLst/>
          </a:prstGeom>
          <a:noFill/>
          <a:ln>
            <a:noFill/>
          </a:ln>
          <a:effectLst/>
          <a:extLst>
            <a:ext uri="{909E8E84-426E-40DD-AFC4-6F175D3DCCD1}">
              <a14:hiddenFill xmlns:a14="http://schemas.microsoft.com/office/drawing/2010/main">
                <a:blipFill dpi="0" rotWithShape="0">
                  <a:blip r:embed="rId4"/>
                  <a:srcRect l="18750" t="29167" r="17188" b="15625"/>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8337240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7976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3554" name="Rectangle 2">
            <a:extLst>
              <a:ext uri="{FF2B5EF4-FFF2-40B4-BE49-F238E27FC236}">
                <a16:creationId xmlns:a16="http://schemas.microsoft.com/office/drawing/2014/main" id="{CEB813C7-7E4F-EA4D-911A-9F33AD8CE7DA}"/>
              </a:ext>
            </a:extLst>
          </p:cNvPr>
          <p:cNvSpPr>
            <a:spLocks noGrp="1" noChangeArrowheads="1"/>
          </p:cNvSpPr>
          <p:nvPr>
            <p:ph type="title"/>
          </p:nvPr>
        </p:nvSpPr>
        <p:spPr/>
        <p:txBody>
          <a:bodyPr/>
          <a:lstStyle/>
          <a:p>
            <a:r>
              <a:rPr lang="en-US" altLang="en-CN"/>
              <a:t>Pixel drawing</a:t>
            </a:r>
          </a:p>
        </p:txBody>
      </p:sp>
      <p:sp>
        <p:nvSpPr>
          <p:cNvPr id="799747" name="Rectangle 3">
            <a:extLst>
              <a:ext uri="{FF2B5EF4-FFF2-40B4-BE49-F238E27FC236}">
                <a16:creationId xmlns:a16="http://schemas.microsoft.com/office/drawing/2014/main" id="{48D68AB7-3607-184A-9221-66D929A147B7}"/>
              </a:ext>
            </a:extLst>
          </p:cNvPr>
          <p:cNvSpPr>
            <a:spLocks noGrp="1" noChangeArrowheads="1"/>
          </p:cNvSpPr>
          <p:nvPr>
            <p:ph type="body" idx="1"/>
          </p:nvPr>
        </p:nvSpPr>
        <p:spPr>
          <a:xfrm>
            <a:off x="3429000" y="3657600"/>
            <a:ext cx="6770688" cy="457200"/>
          </a:xfrm>
        </p:spPr>
        <p:txBody>
          <a:bodyPr/>
          <a:lstStyle/>
          <a:p>
            <a:r>
              <a:rPr lang="en-US" altLang="en-CN"/>
              <a:t>Implementation: using </a:t>
            </a:r>
            <a:r>
              <a:rPr lang="en-US" altLang="en-CN">
                <a:solidFill>
                  <a:srgbClr val="000099"/>
                </a:solidFill>
              </a:rPr>
              <a:t>poke(address,value)</a:t>
            </a:r>
          </a:p>
        </p:txBody>
      </p:sp>
      <p:pic>
        <p:nvPicPr>
          <p:cNvPr id="799748" name="Picture 4" descr="Bouquet">
            <a:extLst>
              <a:ext uri="{FF2B5EF4-FFF2-40B4-BE49-F238E27FC236}">
                <a16:creationId xmlns:a16="http://schemas.microsoft.com/office/drawing/2014/main" id="{FE698DBF-249A-EE4F-B2D3-9016C8C5DE76}"/>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3352800" y="1052514"/>
            <a:ext cx="5486400" cy="1995487"/>
          </a:xfrm>
          <a:prstGeom prst="rect">
            <a:avLst/>
          </a:prstGeom>
          <a:noFill/>
          <a:ln>
            <a:noFill/>
          </a:ln>
          <a:effectLst/>
          <a:extLst>
            <a:ext uri="{909E8E84-426E-40DD-AFC4-6F175D3DCCD1}">
              <a14:hiddenFill xmlns:a14="http://schemas.microsoft.com/office/drawing/2010/main">
                <a:blipFill dpi="0" rotWithShape="0">
                  <a:blip r:embed="rId5"/>
                  <a:srcRect l="32813" t="37634" r="32813" b="45161"/>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799749" name="Object 5">
            <a:extLst>
              <a:ext uri="{FF2B5EF4-FFF2-40B4-BE49-F238E27FC236}">
                <a16:creationId xmlns:a16="http://schemas.microsoft.com/office/drawing/2014/main" id="{7C3AE48B-0D96-984D-AE6A-3B5694C0974E}"/>
              </a:ext>
            </a:extLst>
          </p:cNvPr>
          <p:cNvGraphicFramePr>
            <a:graphicFrameLocks noChangeAspect="1"/>
          </p:cNvGraphicFramePr>
          <p:nvPr/>
        </p:nvGraphicFramePr>
        <p:xfrm>
          <a:off x="1752600" y="4495801"/>
          <a:ext cx="8610600" cy="1838325"/>
        </p:xfrm>
        <a:graphic>
          <a:graphicData uri="http://schemas.openxmlformats.org/presentationml/2006/ole">
            <mc:AlternateContent xmlns:mc="http://schemas.openxmlformats.org/markup-compatibility/2006">
              <mc:Choice xmlns:v="urn:schemas-microsoft-com:vml" Requires="v">
                <p:oleObj spid="_x0000_s943131" r:id="rId6" imgW="24955500" imgH="19583400" progId="Visio.Drawing.6">
                  <p:embed/>
                </p:oleObj>
              </mc:Choice>
              <mc:Fallback>
                <p:oleObj r:id="rId6" imgW="24955500" imgH="19583400" progId="Visio.Drawing.6">
                  <p:embed/>
                  <p:pic>
                    <p:nvPicPr>
                      <p:cNvPr id="799749" name="Object 5">
                        <a:extLst>
                          <a:ext uri="{FF2B5EF4-FFF2-40B4-BE49-F238E27FC236}">
                            <a16:creationId xmlns:a16="http://schemas.microsoft.com/office/drawing/2014/main" id="{7C3AE48B-0D96-984D-AE6A-3B5694C0974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l="3690" t="26208" r="6987" b="49641"/>
                      <a:stretch>
                        <a:fillRect/>
                      </a:stretch>
                    </p:blipFill>
                    <p:spPr bwMode="auto">
                      <a:xfrm>
                        <a:off x="1752600" y="4495801"/>
                        <a:ext cx="8610600" cy="183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72682459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79974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799747">
                                            <p:txEl>
                                              <p:pRg st="0" end="0"/>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7997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9747" grpId="0" build="p" autoUpdateAnimBg="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a:extLst>
              <a:ext uri="{FF2B5EF4-FFF2-40B4-BE49-F238E27FC236}">
                <a16:creationId xmlns:a16="http://schemas.microsoft.com/office/drawing/2014/main" id="{474A0035-34A8-4F49-A475-7025A3144903}"/>
              </a:ext>
            </a:extLst>
          </p:cNvPr>
          <p:cNvSpPr>
            <a:spLocks noGrp="1" noChangeArrowheads="1"/>
          </p:cNvSpPr>
          <p:nvPr>
            <p:ph type="title" idx="4294967295"/>
          </p:nvPr>
        </p:nvSpPr>
        <p:spPr/>
        <p:txBody>
          <a:bodyPr/>
          <a:lstStyle/>
          <a:p>
            <a:r>
              <a:rPr lang="en-US" altLang="en-CN"/>
              <a:t>Image representation: bitmap versus vector graphics</a:t>
            </a:r>
          </a:p>
        </p:txBody>
      </p:sp>
      <p:sp>
        <p:nvSpPr>
          <p:cNvPr id="529416" name="Rectangle 8">
            <a:extLst>
              <a:ext uri="{FF2B5EF4-FFF2-40B4-BE49-F238E27FC236}">
                <a16:creationId xmlns:a16="http://schemas.microsoft.com/office/drawing/2014/main" id="{4F690FA2-4AA4-5748-AC5F-6C5A0325E5F7}"/>
              </a:ext>
            </a:extLst>
          </p:cNvPr>
          <p:cNvSpPr>
            <a:spLocks noChangeArrowheads="1"/>
          </p:cNvSpPr>
          <p:nvPr/>
        </p:nvSpPr>
        <p:spPr bwMode="auto">
          <a:xfrm>
            <a:off x="1992313" y="4724401"/>
            <a:ext cx="7632700" cy="1414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100000"/>
              </a:spcBef>
              <a:spcAft>
                <a:spcPct val="0"/>
              </a:spcAft>
              <a:buClr>
                <a:srgbClr val="006600"/>
              </a:buClr>
              <a:buSzPct val="85000"/>
              <a:buFont typeface="Wingdings" pitchFamily="2" charset="2"/>
              <a:buChar char="n"/>
            </a:pPr>
            <a:r>
              <a:rPr lang="en-US" altLang="en-CN" sz="1600">
                <a:solidFill>
                  <a:srgbClr val="000000"/>
                </a:solidFill>
                <a:latin typeface="Comic Sans MS" panose="030F0902030302020204" pitchFamily="66" charset="0"/>
              </a:rPr>
              <a:t>Bitmap file: </a:t>
            </a:r>
            <a:r>
              <a:rPr lang="en-US" altLang="en-CN" sz="1400">
                <a:solidFill>
                  <a:srgbClr val="000000"/>
                </a:solidFill>
                <a:cs typeface="Arial" panose="020B0604020202020204" pitchFamily="34" charset="0"/>
              </a:rPr>
              <a:t>00100, 01010,01010,10001,11111,10001,00000,</a:t>
            </a:r>
            <a:r>
              <a:rPr lang="en-US" altLang="en-CN" sz="1600">
                <a:solidFill>
                  <a:srgbClr val="000000"/>
                </a:solidFill>
                <a:latin typeface="Comic Sans MS" panose="030F0902030302020204" pitchFamily="66" charset="0"/>
              </a:rPr>
              <a:t> . . .</a:t>
            </a:r>
          </a:p>
          <a:p>
            <a:pPr eaLnBrk="0" fontAlgn="base" hangingPunct="0">
              <a:spcBef>
                <a:spcPct val="100000"/>
              </a:spcBef>
              <a:spcAft>
                <a:spcPct val="0"/>
              </a:spcAft>
              <a:buClr>
                <a:srgbClr val="006600"/>
              </a:buClr>
              <a:buSzPct val="85000"/>
              <a:buFont typeface="Wingdings" pitchFamily="2" charset="2"/>
              <a:buChar char="n"/>
            </a:pPr>
            <a:r>
              <a:rPr lang="en-US" altLang="en-CN" sz="1600">
                <a:solidFill>
                  <a:srgbClr val="000000"/>
                </a:solidFill>
                <a:latin typeface="Comic Sans MS" panose="030F0902030302020204" pitchFamily="66" charset="0"/>
              </a:rPr>
              <a:t>Vector graphics file: </a:t>
            </a:r>
            <a:r>
              <a:rPr lang="en-US" altLang="en-CN" sz="1400">
                <a:solidFill>
                  <a:srgbClr val="000000"/>
                </a:solidFill>
                <a:cs typeface="Arial" panose="020B0604020202020204" pitchFamily="34" charset="0"/>
              </a:rPr>
              <a:t>drawLine(2,0,0,5), drawLine(2,0,4,5), drawLine(1,4,3,4)</a:t>
            </a:r>
          </a:p>
          <a:p>
            <a:pPr eaLnBrk="0" fontAlgn="base" hangingPunct="0">
              <a:spcBef>
                <a:spcPct val="100000"/>
              </a:spcBef>
              <a:spcAft>
                <a:spcPct val="0"/>
              </a:spcAft>
              <a:buClr>
                <a:srgbClr val="006600"/>
              </a:buClr>
              <a:buSzPct val="85000"/>
              <a:buFont typeface="Wingdings" pitchFamily="2" charset="2"/>
              <a:buChar char="n"/>
            </a:pPr>
            <a:r>
              <a:rPr lang="en-US" altLang="en-CN" sz="1600">
                <a:solidFill>
                  <a:srgbClr val="000000"/>
                </a:solidFill>
                <a:latin typeface="Comic Sans MS" panose="030F0902030302020204" pitchFamily="66" charset="0"/>
                <a:cs typeface="Arial" panose="020B0604020202020204" pitchFamily="34" charset="0"/>
              </a:rPr>
              <a:t>Pros and cons of each method. </a:t>
            </a:r>
          </a:p>
          <a:p>
            <a:pPr eaLnBrk="0" fontAlgn="base" hangingPunct="0">
              <a:spcBef>
                <a:spcPct val="100000"/>
              </a:spcBef>
              <a:spcAft>
                <a:spcPct val="0"/>
              </a:spcAft>
              <a:buClr>
                <a:srgbClr val="006600"/>
              </a:buClr>
              <a:buSzPct val="85000"/>
              <a:buFont typeface="Wingdings" pitchFamily="2" charset="2"/>
              <a:buChar char="n"/>
            </a:pPr>
            <a:endParaRPr lang="en-US" altLang="en-CN" sz="1600">
              <a:solidFill>
                <a:srgbClr val="000000"/>
              </a:solidFill>
              <a:latin typeface="Comic Sans MS" panose="030F0902030302020204" pitchFamily="66" charset="0"/>
            </a:endParaRPr>
          </a:p>
        </p:txBody>
      </p:sp>
      <p:sp>
        <p:nvSpPr>
          <p:cNvPr id="529421" name="Rectangle 13">
            <a:extLst>
              <a:ext uri="{FF2B5EF4-FFF2-40B4-BE49-F238E27FC236}">
                <a16:creationId xmlns:a16="http://schemas.microsoft.com/office/drawing/2014/main" id="{0C66CA55-FB32-E748-B28A-0470FC48109F}"/>
              </a:ext>
            </a:extLst>
          </p:cNvPr>
          <p:cNvSpPr>
            <a:spLocks noChangeArrowheads="1"/>
          </p:cNvSpPr>
          <p:nvPr/>
        </p:nvSpPr>
        <p:spPr bwMode="auto">
          <a:xfrm>
            <a:off x="1992313" y="5516563"/>
            <a:ext cx="7777162" cy="40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85000"/>
              <a:buFont typeface="Wingdings" pitchFamily="2" charset="2"/>
              <a:buChar char="n"/>
            </a:pPr>
            <a:endParaRPr lang="en-US" altLang="en-CN" sz="1400">
              <a:solidFill>
                <a:srgbClr val="000000"/>
              </a:solidFill>
              <a:cs typeface="Arial" panose="020B0604020202020204" pitchFamily="34" charset="0"/>
            </a:endParaRPr>
          </a:p>
        </p:txBody>
      </p:sp>
      <p:pic>
        <p:nvPicPr>
          <p:cNvPr id="529426" name="Picture 18">
            <a:extLst>
              <a:ext uri="{FF2B5EF4-FFF2-40B4-BE49-F238E27FC236}">
                <a16:creationId xmlns:a16="http://schemas.microsoft.com/office/drawing/2014/main" id="{4A098817-80FD-E046-8CBC-8DA330B62B6C}"/>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7348539" y="1052513"/>
            <a:ext cx="3068637" cy="360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pic>
      <p:grpSp>
        <p:nvGrpSpPr>
          <p:cNvPr id="2" name="Group 25">
            <a:extLst>
              <a:ext uri="{FF2B5EF4-FFF2-40B4-BE49-F238E27FC236}">
                <a16:creationId xmlns:a16="http://schemas.microsoft.com/office/drawing/2014/main" id="{8AA98A0F-0363-3D4D-B49F-F1919CE10071}"/>
              </a:ext>
            </a:extLst>
          </p:cNvPr>
          <p:cNvGrpSpPr>
            <a:grpSpLocks/>
          </p:cNvGrpSpPr>
          <p:nvPr/>
        </p:nvGrpSpPr>
        <p:grpSpPr bwMode="auto">
          <a:xfrm>
            <a:off x="4008438" y="1557339"/>
            <a:ext cx="2413000" cy="3024187"/>
            <a:chOff x="1565" y="981"/>
            <a:chExt cx="1520" cy="1905"/>
          </a:xfrm>
        </p:grpSpPr>
        <p:grpSp>
          <p:nvGrpSpPr>
            <p:cNvPr id="24589" name="Group 12">
              <a:extLst>
                <a:ext uri="{FF2B5EF4-FFF2-40B4-BE49-F238E27FC236}">
                  <a16:creationId xmlns:a16="http://schemas.microsoft.com/office/drawing/2014/main" id="{77013509-EE36-CE40-8F9F-0880B85515B0}"/>
                </a:ext>
              </a:extLst>
            </p:cNvPr>
            <p:cNvGrpSpPr>
              <a:grpSpLocks/>
            </p:cNvGrpSpPr>
            <p:nvPr/>
          </p:nvGrpSpPr>
          <p:grpSpPr bwMode="auto">
            <a:xfrm>
              <a:off x="1565" y="981"/>
              <a:ext cx="1520" cy="1631"/>
              <a:chOff x="2018" y="1026"/>
              <a:chExt cx="1520" cy="1631"/>
            </a:xfrm>
          </p:grpSpPr>
          <p:pic>
            <p:nvPicPr>
              <p:cNvPr id="24591" name="Picture 10">
                <a:extLst>
                  <a:ext uri="{FF2B5EF4-FFF2-40B4-BE49-F238E27FC236}">
                    <a16:creationId xmlns:a16="http://schemas.microsoft.com/office/drawing/2014/main" id="{32567BB7-99B6-8141-81A0-4C071AC0A36C}"/>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2018" y="1071"/>
                <a:ext cx="1520" cy="15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pic>
          <p:sp>
            <p:nvSpPr>
              <p:cNvPr id="24592" name="Rectangle 9">
                <a:extLst>
                  <a:ext uri="{FF2B5EF4-FFF2-40B4-BE49-F238E27FC236}">
                    <a16:creationId xmlns:a16="http://schemas.microsoft.com/office/drawing/2014/main" id="{7C3A4091-ACC7-AF4F-8E3B-2A262D5AC187}"/>
                  </a:ext>
                </a:extLst>
              </p:cNvPr>
              <p:cNvSpPr>
                <a:spLocks noChangeArrowheads="1"/>
              </p:cNvSpPr>
              <p:nvPr/>
            </p:nvSpPr>
            <p:spPr bwMode="auto">
              <a:xfrm>
                <a:off x="2200" y="1026"/>
                <a:ext cx="318" cy="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indent="127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r" eaLnBrk="0" fontAlgn="base" hangingPunct="0">
                  <a:spcBef>
                    <a:spcPct val="60000"/>
                  </a:spcBef>
                  <a:spcAft>
                    <a:spcPct val="0"/>
                  </a:spcAft>
                  <a:buClr>
                    <a:srgbClr val="006600"/>
                  </a:buClr>
                  <a:buSzPct val="85000"/>
                </a:pPr>
                <a:r>
                  <a:rPr lang="en-US" altLang="en-CN" sz="1000">
                    <a:solidFill>
                      <a:srgbClr val="000000"/>
                    </a:solidFill>
                    <a:latin typeface="Comic Sans MS" panose="030F0902030302020204" pitchFamily="66" charset="0"/>
                  </a:rPr>
                  <a:t>(0,0)</a:t>
                </a:r>
              </a:p>
            </p:txBody>
          </p:sp>
        </p:grpSp>
        <p:sp>
          <p:nvSpPr>
            <p:cNvPr id="24590" name="Rectangle 20">
              <a:extLst>
                <a:ext uri="{FF2B5EF4-FFF2-40B4-BE49-F238E27FC236}">
                  <a16:creationId xmlns:a16="http://schemas.microsoft.com/office/drawing/2014/main" id="{E81486D2-1440-AC45-8F55-2518345A1EAC}"/>
                </a:ext>
              </a:extLst>
            </p:cNvPr>
            <p:cNvSpPr>
              <a:spLocks noChangeArrowheads="1"/>
            </p:cNvSpPr>
            <p:nvPr/>
          </p:nvSpPr>
          <p:spPr bwMode="auto">
            <a:xfrm>
              <a:off x="2109" y="2598"/>
              <a:ext cx="63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85000"/>
              </a:pPr>
              <a:r>
                <a:rPr lang="en-US" altLang="en-CN" sz="1600">
                  <a:solidFill>
                    <a:srgbClr val="000000"/>
                  </a:solidFill>
                  <a:cs typeface="Arial" panose="020B0604020202020204" pitchFamily="34" charset="0"/>
                </a:rPr>
                <a:t>vector</a:t>
              </a:r>
            </a:p>
          </p:txBody>
        </p:sp>
      </p:grpSp>
      <p:grpSp>
        <p:nvGrpSpPr>
          <p:cNvPr id="4" name="Group 24">
            <a:extLst>
              <a:ext uri="{FF2B5EF4-FFF2-40B4-BE49-F238E27FC236}">
                <a16:creationId xmlns:a16="http://schemas.microsoft.com/office/drawing/2014/main" id="{9F956C50-DB64-064C-89E5-481B41BBEE29}"/>
              </a:ext>
            </a:extLst>
          </p:cNvPr>
          <p:cNvGrpSpPr>
            <a:grpSpLocks/>
          </p:cNvGrpSpPr>
          <p:nvPr/>
        </p:nvGrpSpPr>
        <p:grpSpPr bwMode="auto">
          <a:xfrm>
            <a:off x="1992313" y="1052513"/>
            <a:ext cx="2303462" cy="3529012"/>
            <a:chOff x="295" y="663"/>
            <a:chExt cx="1451" cy="2223"/>
          </a:xfrm>
        </p:grpSpPr>
        <p:pic>
          <p:nvPicPr>
            <p:cNvPr id="24584" name="Picture 7">
              <a:extLst>
                <a:ext uri="{FF2B5EF4-FFF2-40B4-BE49-F238E27FC236}">
                  <a16:creationId xmlns:a16="http://schemas.microsoft.com/office/drawing/2014/main" id="{DCD60A1B-7474-214B-90D7-404B905E415B}"/>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295" y="1028"/>
              <a:ext cx="1179" cy="15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pic>
        <p:sp>
          <p:nvSpPr>
            <p:cNvPr id="24585" name="Rectangle 19">
              <a:extLst>
                <a:ext uri="{FF2B5EF4-FFF2-40B4-BE49-F238E27FC236}">
                  <a16:creationId xmlns:a16="http://schemas.microsoft.com/office/drawing/2014/main" id="{FE5774C8-ED2F-4F4D-B5A6-F3D95C26C7CB}"/>
                </a:ext>
              </a:extLst>
            </p:cNvPr>
            <p:cNvSpPr>
              <a:spLocks noChangeArrowheads="1"/>
            </p:cNvSpPr>
            <p:nvPr/>
          </p:nvSpPr>
          <p:spPr bwMode="auto">
            <a:xfrm>
              <a:off x="657" y="2598"/>
              <a:ext cx="63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85000"/>
              </a:pPr>
              <a:r>
                <a:rPr lang="en-US" altLang="en-CN" sz="1600">
                  <a:solidFill>
                    <a:srgbClr val="000000"/>
                  </a:solidFill>
                  <a:cs typeface="Arial" panose="020B0604020202020204" pitchFamily="34" charset="0"/>
                </a:rPr>
                <a:t>bitmap</a:t>
              </a:r>
            </a:p>
          </p:txBody>
        </p:sp>
        <p:grpSp>
          <p:nvGrpSpPr>
            <p:cNvPr id="24586" name="Group 23">
              <a:extLst>
                <a:ext uri="{FF2B5EF4-FFF2-40B4-BE49-F238E27FC236}">
                  <a16:creationId xmlns:a16="http://schemas.microsoft.com/office/drawing/2014/main" id="{3052B717-EDC8-8A43-B719-6E04FFF3877C}"/>
                </a:ext>
              </a:extLst>
            </p:cNvPr>
            <p:cNvGrpSpPr>
              <a:grpSpLocks/>
            </p:cNvGrpSpPr>
            <p:nvPr/>
          </p:nvGrpSpPr>
          <p:grpSpPr bwMode="auto">
            <a:xfrm>
              <a:off x="1066" y="663"/>
              <a:ext cx="680" cy="590"/>
              <a:chOff x="1066" y="663"/>
              <a:chExt cx="680" cy="590"/>
            </a:xfrm>
          </p:grpSpPr>
          <p:sp>
            <p:nvSpPr>
              <p:cNvPr id="24587" name="Line 21">
                <a:extLst>
                  <a:ext uri="{FF2B5EF4-FFF2-40B4-BE49-F238E27FC236}">
                    <a16:creationId xmlns:a16="http://schemas.microsoft.com/office/drawing/2014/main" id="{D2D20BBC-7829-024C-B0E3-D57341A87A51}"/>
                  </a:ext>
                </a:extLst>
              </p:cNvPr>
              <p:cNvSpPr>
                <a:spLocks noChangeShapeType="1"/>
              </p:cNvSpPr>
              <p:nvPr/>
            </p:nvSpPr>
            <p:spPr bwMode="auto">
              <a:xfrm flipH="1">
                <a:off x="1066" y="891"/>
                <a:ext cx="181" cy="362"/>
              </a:xfrm>
              <a:prstGeom prst="line">
                <a:avLst/>
              </a:prstGeom>
              <a:noFill/>
              <a:ln w="25400">
                <a:solidFill>
                  <a:srgbClr val="000080"/>
                </a:solidFill>
                <a:round/>
                <a:headEnd/>
                <a:tailEnd type="triangle" w="lg" len="lg"/>
              </a:ln>
              <a:extLst>
                <a:ext uri="{909E8E84-426E-40DD-AFC4-6F175D3DCCD1}">
                  <a14:hiddenFill xmlns:a14="http://schemas.microsoft.com/office/drawing/2010/main">
                    <a:noFill/>
                  </a14:hiddenFill>
                </a:ext>
              </a:extLst>
            </p:spPr>
            <p:txBody>
              <a:bodyPr anchor="ctr">
                <a:spAutoFit/>
              </a:bodyPr>
              <a:lstStyle/>
              <a:p>
                <a:pPr algn="ctr" eaLnBrk="0" fontAlgn="base" hangingPunct="0">
                  <a:spcBef>
                    <a:spcPct val="0"/>
                  </a:spcBef>
                  <a:spcAft>
                    <a:spcPct val="0"/>
                  </a:spcAft>
                </a:pPr>
                <a:endParaRPr lang="en-CN" sz="2400">
                  <a:solidFill>
                    <a:srgbClr val="000000"/>
                  </a:solidFill>
                  <a:latin typeface="Arial" panose="020B0604020202020204" pitchFamily="34" charset="0"/>
                </a:endParaRPr>
              </a:p>
            </p:txBody>
          </p:sp>
          <p:sp>
            <p:nvSpPr>
              <p:cNvPr id="24588" name="Rectangle 22">
                <a:extLst>
                  <a:ext uri="{FF2B5EF4-FFF2-40B4-BE49-F238E27FC236}">
                    <a16:creationId xmlns:a16="http://schemas.microsoft.com/office/drawing/2014/main" id="{56138614-FDA3-FC47-A111-F8217F1D12D2}"/>
                  </a:ext>
                </a:extLst>
              </p:cNvPr>
              <p:cNvSpPr>
                <a:spLocks noChangeArrowheads="1"/>
              </p:cNvSpPr>
              <p:nvPr/>
            </p:nvSpPr>
            <p:spPr bwMode="auto">
              <a:xfrm>
                <a:off x="1111" y="663"/>
                <a:ext cx="63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85000"/>
                </a:pPr>
                <a:r>
                  <a:rPr lang="en-US" altLang="en-CN" sz="1600">
                    <a:solidFill>
                      <a:srgbClr val="000000"/>
                    </a:solidFill>
                    <a:cs typeface="Arial" panose="020B0604020202020204" pitchFamily="34" charset="0"/>
                  </a:rPr>
                  <a:t>pixel</a:t>
                </a:r>
              </a:p>
            </p:txBody>
          </p:sp>
        </p:grpSp>
      </p:grpSp>
    </p:spTree>
    <p:extLst>
      <p:ext uri="{BB962C8B-B14F-4D97-AF65-F5344CB8AC3E}">
        <p14:creationId xmlns:p14="http://schemas.microsoft.com/office/powerpoint/2010/main" val="354754530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2"/>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529416">
                                            <p:txEl>
                                              <p:pRg st="0" end="0"/>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529416">
                                            <p:txEl>
                                              <p:pRg st="1" end="1"/>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529416">
                                            <p:txEl>
                                              <p:pRg st="2" end="2"/>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nodePh="1">
                                  <p:stCondLst>
                                    <p:cond delay="0"/>
                                  </p:stCondLst>
                                  <p:endCondLst>
                                    <p:cond evt="begin" delay="0">
                                      <p:tn val="25"/>
                                    </p:cond>
                                  </p:endCondLst>
                                  <p:childTnLst>
                                    <p:set>
                                      <p:cBhvr>
                                        <p:cTn id="26" dur="1" fill="hold">
                                          <p:stCondLst>
                                            <p:cond delay="499"/>
                                          </p:stCondLst>
                                        </p:cTn>
                                        <p:tgtEl>
                                          <p:spTgt spid="529421"/>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499"/>
                                          </p:stCondLst>
                                        </p:cTn>
                                        <p:tgtEl>
                                          <p:spTgt spid="5294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9416" grpId="0" build="p" autoUpdateAnimBg="0"/>
      <p:bldP spid="529421" grpId="0" autoUpdateAnimBg="0"/>
    </p:bldLst>
  </p:timing>
</p:sld>
</file>

<file path=ppt/slides/slide4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5602" name="Rectangle 2">
            <a:extLst>
              <a:ext uri="{FF2B5EF4-FFF2-40B4-BE49-F238E27FC236}">
                <a16:creationId xmlns:a16="http://schemas.microsoft.com/office/drawing/2014/main" id="{892F742C-CE69-974A-A5A6-39BB250D29C5}"/>
              </a:ext>
            </a:extLst>
          </p:cNvPr>
          <p:cNvSpPr>
            <a:spLocks noGrp="1" noChangeArrowheads="1"/>
          </p:cNvSpPr>
          <p:nvPr>
            <p:ph type="title" idx="4294967295"/>
          </p:nvPr>
        </p:nvSpPr>
        <p:spPr/>
        <p:txBody>
          <a:bodyPr/>
          <a:lstStyle/>
          <a:p>
            <a:r>
              <a:rPr lang="en-US" altLang="en-CN"/>
              <a:t>Vector graphics: basic operations</a:t>
            </a:r>
          </a:p>
        </p:txBody>
      </p:sp>
      <p:sp>
        <p:nvSpPr>
          <p:cNvPr id="531461" name="Rectangle 5">
            <a:extLst>
              <a:ext uri="{FF2B5EF4-FFF2-40B4-BE49-F238E27FC236}">
                <a16:creationId xmlns:a16="http://schemas.microsoft.com/office/drawing/2014/main" id="{0D6D1FD6-CF0E-444D-BD00-86525DDB75AB}"/>
              </a:ext>
            </a:extLst>
          </p:cNvPr>
          <p:cNvSpPr>
            <a:spLocks noChangeArrowheads="1"/>
          </p:cNvSpPr>
          <p:nvPr/>
        </p:nvSpPr>
        <p:spPr bwMode="auto">
          <a:xfrm>
            <a:off x="6524625" y="1052513"/>
            <a:ext cx="76200" cy="76200"/>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531462" name="Rectangle 6">
            <a:extLst>
              <a:ext uri="{FF2B5EF4-FFF2-40B4-BE49-F238E27FC236}">
                <a16:creationId xmlns:a16="http://schemas.microsoft.com/office/drawing/2014/main" id="{283F0201-2B4C-1A43-97BC-88E9945FC1A1}"/>
              </a:ext>
            </a:extLst>
          </p:cNvPr>
          <p:cNvSpPr>
            <a:spLocks noGrp="1" noChangeArrowheads="1"/>
          </p:cNvSpPr>
          <p:nvPr>
            <p:ph type="body" idx="4294967295"/>
          </p:nvPr>
        </p:nvSpPr>
        <p:spPr>
          <a:xfrm>
            <a:off x="7069138" y="908050"/>
            <a:ext cx="1846262" cy="457200"/>
          </a:xfrm>
          <a:noFill/>
        </p:spPr>
        <p:txBody>
          <a:bodyPr/>
          <a:lstStyle/>
          <a:p>
            <a:pPr>
              <a:buFont typeface="Wingdings" pitchFamily="2" charset="2"/>
              <a:buNone/>
            </a:pPr>
            <a:r>
              <a:rPr lang="en-US" altLang="en-CN" sz="1600">
                <a:latin typeface="Arial" panose="020B0604020202020204" pitchFamily="34" charset="0"/>
                <a:cs typeface="Arial" panose="020B0604020202020204" pitchFamily="34" charset="0"/>
              </a:rPr>
              <a:t>drawPixel(x,y)</a:t>
            </a:r>
          </a:p>
        </p:txBody>
      </p:sp>
      <p:grpSp>
        <p:nvGrpSpPr>
          <p:cNvPr id="2" name="Group 354">
            <a:extLst>
              <a:ext uri="{FF2B5EF4-FFF2-40B4-BE49-F238E27FC236}">
                <a16:creationId xmlns:a16="http://schemas.microsoft.com/office/drawing/2014/main" id="{7DE60C6E-71CE-5C42-BB3E-AD1BD4BBE5DB}"/>
              </a:ext>
            </a:extLst>
          </p:cNvPr>
          <p:cNvGrpSpPr>
            <a:grpSpLocks/>
          </p:cNvGrpSpPr>
          <p:nvPr/>
        </p:nvGrpSpPr>
        <p:grpSpPr bwMode="auto">
          <a:xfrm>
            <a:off x="6311900" y="1773238"/>
            <a:ext cx="2808288" cy="501650"/>
            <a:chOff x="3016" y="1117"/>
            <a:chExt cx="1769" cy="316"/>
          </a:xfrm>
        </p:grpSpPr>
        <p:sp>
          <p:nvSpPr>
            <p:cNvPr id="25943" name="Oval 4">
              <a:extLst>
                <a:ext uri="{FF2B5EF4-FFF2-40B4-BE49-F238E27FC236}">
                  <a16:creationId xmlns:a16="http://schemas.microsoft.com/office/drawing/2014/main" id="{7BAC8E09-15E4-334B-B2BB-AA31854205A5}"/>
                </a:ext>
              </a:extLst>
            </p:cNvPr>
            <p:cNvSpPr>
              <a:spLocks noChangeArrowheads="1"/>
            </p:cNvSpPr>
            <p:nvPr/>
          </p:nvSpPr>
          <p:spPr bwMode="auto">
            <a:xfrm>
              <a:off x="3016" y="1117"/>
              <a:ext cx="272" cy="227"/>
            </a:xfrm>
            <a:prstGeom prst="ellipse">
              <a:avLst/>
            </a:prstGeom>
            <a:solidFill>
              <a:schemeClr val="tx1"/>
            </a:solidFill>
            <a:ln w="63500">
              <a:solidFill>
                <a:schemeClr val="tx1"/>
              </a:solidFill>
              <a:round/>
              <a:headEnd/>
              <a:tailEnd/>
            </a:ln>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944" name="Rectangle 7">
              <a:extLst>
                <a:ext uri="{FF2B5EF4-FFF2-40B4-BE49-F238E27FC236}">
                  <a16:creationId xmlns:a16="http://schemas.microsoft.com/office/drawing/2014/main" id="{18F6DA0D-7C13-D845-A513-EB5A859473DE}"/>
                </a:ext>
              </a:extLst>
            </p:cNvPr>
            <p:cNvSpPr>
              <a:spLocks noChangeArrowheads="1"/>
            </p:cNvSpPr>
            <p:nvPr/>
          </p:nvSpPr>
          <p:spPr bwMode="auto">
            <a:xfrm>
              <a:off x="3489" y="1145"/>
              <a:ext cx="129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92075" tIns="46038" rIns="92075" bIns="46038"/>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85000"/>
              </a:pPr>
              <a:r>
                <a:rPr lang="en-US" altLang="en-CN" sz="1600">
                  <a:solidFill>
                    <a:srgbClr val="000000"/>
                  </a:solidFill>
                  <a:cs typeface="Arial" panose="020B0604020202020204" pitchFamily="34" charset="0"/>
                </a:rPr>
                <a:t>drawCircle(x,y,r)</a:t>
              </a:r>
            </a:p>
          </p:txBody>
        </p:sp>
      </p:grpSp>
      <p:grpSp>
        <p:nvGrpSpPr>
          <p:cNvPr id="3" name="Group 353">
            <a:extLst>
              <a:ext uri="{FF2B5EF4-FFF2-40B4-BE49-F238E27FC236}">
                <a16:creationId xmlns:a16="http://schemas.microsoft.com/office/drawing/2014/main" id="{D87F0DB1-5AD1-7E46-94ED-EF1DCC414117}"/>
              </a:ext>
            </a:extLst>
          </p:cNvPr>
          <p:cNvGrpSpPr>
            <a:grpSpLocks/>
          </p:cNvGrpSpPr>
          <p:nvPr/>
        </p:nvGrpSpPr>
        <p:grpSpPr bwMode="auto">
          <a:xfrm>
            <a:off x="6240463" y="1339850"/>
            <a:ext cx="3459162" cy="458788"/>
            <a:chOff x="2971" y="844"/>
            <a:chExt cx="2179" cy="289"/>
          </a:xfrm>
        </p:grpSpPr>
        <p:sp>
          <p:nvSpPr>
            <p:cNvPr id="25941" name="Line 3">
              <a:extLst>
                <a:ext uri="{FF2B5EF4-FFF2-40B4-BE49-F238E27FC236}">
                  <a16:creationId xmlns:a16="http://schemas.microsoft.com/office/drawing/2014/main" id="{05BED04A-D787-074A-90C4-AD14EBCD9CA9}"/>
                </a:ext>
              </a:extLst>
            </p:cNvPr>
            <p:cNvSpPr>
              <a:spLocks noChangeShapeType="1"/>
            </p:cNvSpPr>
            <p:nvPr/>
          </p:nvSpPr>
          <p:spPr bwMode="auto">
            <a:xfrm flipV="1">
              <a:off x="2971" y="844"/>
              <a:ext cx="408" cy="182"/>
            </a:xfrm>
            <a:prstGeom prst="line">
              <a:avLst/>
            </a:prstGeom>
            <a:noFill/>
            <a:ln w="34925">
              <a:solidFill>
                <a:schemeClr val="tx1"/>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2400">
                <a:solidFill>
                  <a:srgbClr val="000000"/>
                </a:solidFill>
                <a:latin typeface="Arial" panose="020B0604020202020204" pitchFamily="34" charset="0"/>
              </a:endParaRPr>
            </a:p>
          </p:txBody>
        </p:sp>
        <p:sp>
          <p:nvSpPr>
            <p:cNvPr id="25942" name="Rectangle 8">
              <a:extLst>
                <a:ext uri="{FF2B5EF4-FFF2-40B4-BE49-F238E27FC236}">
                  <a16:creationId xmlns:a16="http://schemas.microsoft.com/office/drawing/2014/main" id="{C9790759-CF05-134C-A975-25F9FE51D8C9}"/>
                </a:ext>
              </a:extLst>
            </p:cNvPr>
            <p:cNvSpPr>
              <a:spLocks noChangeArrowheads="1"/>
            </p:cNvSpPr>
            <p:nvPr/>
          </p:nvSpPr>
          <p:spPr bwMode="auto">
            <a:xfrm>
              <a:off x="3470" y="845"/>
              <a:ext cx="168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85000"/>
              </a:pPr>
              <a:r>
                <a:rPr lang="en-US" altLang="en-CN" sz="1600">
                  <a:solidFill>
                    <a:srgbClr val="000000"/>
                  </a:solidFill>
                  <a:cs typeface="Arial" panose="020B0604020202020204" pitchFamily="34" charset="0"/>
                </a:rPr>
                <a:t>drawLine(x1,y1,x2,y2)</a:t>
              </a:r>
            </a:p>
          </p:txBody>
        </p:sp>
      </p:grpSp>
      <p:grpSp>
        <p:nvGrpSpPr>
          <p:cNvPr id="4" name="Group 355">
            <a:extLst>
              <a:ext uri="{FF2B5EF4-FFF2-40B4-BE49-F238E27FC236}">
                <a16:creationId xmlns:a16="http://schemas.microsoft.com/office/drawing/2014/main" id="{6F875952-77D1-4340-92E2-CF7943E5027A}"/>
              </a:ext>
            </a:extLst>
          </p:cNvPr>
          <p:cNvGrpSpPr>
            <a:grpSpLocks/>
          </p:cNvGrpSpPr>
          <p:nvPr/>
        </p:nvGrpSpPr>
        <p:grpSpPr bwMode="auto">
          <a:xfrm>
            <a:off x="6240463" y="2324100"/>
            <a:ext cx="3816350" cy="457200"/>
            <a:chOff x="2971" y="1464"/>
            <a:chExt cx="2404" cy="288"/>
          </a:xfrm>
        </p:grpSpPr>
        <p:sp>
          <p:nvSpPr>
            <p:cNvPr id="25939" name="Rectangle 175">
              <a:extLst>
                <a:ext uri="{FF2B5EF4-FFF2-40B4-BE49-F238E27FC236}">
                  <a16:creationId xmlns:a16="http://schemas.microsoft.com/office/drawing/2014/main" id="{BA81E98B-75FD-8543-9FCE-AB8B21A171EE}"/>
                </a:ext>
              </a:extLst>
            </p:cNvPr>
            <p:cNvSpPr>
              <a:spLocks noChangeArrowheads="1"/>
            </p:cNvSpPr>
            <p:nvPr/>
          </p:nvSpPr>
          <p:spPr bwMode="auto">
            <a:xfrm>
              <a:off x="3516" y="1464"/>
              <a:ext cx="185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92075" tIns="46038" rIns="92075" bIns="46038"/>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85000"/>
              </a:pPr>
              <a:r>
                <a:rPr lang="en-US" altLang="en-CN" sz="1600">
                  <a:solidFill>
                    <a:srgbClr val="000000"/>
                  </a:solidFill>
                  <a:cs typeface="Arial" panose="020B0604020202020204" pitchFamily="34" charset="0"/>
                </a:rPr>
                <a:t>drawRectangle(x1,y1,x2,y2)</a:t>
              </a:r>
            </a:p>
          </p:txBody>
        </p:sp>
        <p:sp>
          <p:nvSpPr>
            <p:cNvPr id="25940" name="Rectangle 176">
              <a:extLst>
                <a:ext uri="{FF2B5EF4-FFF2-40B4-BE49-F238E27FC236}">
                  <a16:creationId xmlns:a16="http://schemas.microsoft.com/office/drawing/2014/main" id="{83376170-CEFB-DB4E-9C31-53047705B937}"/>
                </a:ext>
              </a:extLst>
            </p:cNvPr>
            <p:cNvSpPr>
              <a:spLocks noChangeArrowheads="1"/>
            </p:cNvSpPr>
            <p:nvPr/>
          </p:nvSpPr>
          <p:spPr bwMode="auto">
            <a:xfrm>
              <a:off x="2971" y="1525"/>
              <a:ext cx="363" cy="136"/>
            </a:xfrm>
            <a:prstGeom prst="rect">
              <a:avLst/>
            </a:prstGeom>
            <a:solidFill>
              <a:schemeClr val="tx1"/>
            </a:solidFill>
            <a:ln w="63500" algn="ctr">
              <a:solidFill>
                <a:schemeClr val="tx1"/>
              </a:solidFill>
              <a:miter lim="800000"/>
              <a:headEnd/>
              <a:tailEnd/>
            </a:ln>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grpSp>
      <p:grpSp>
        <p:nvGrpSpPr>
          <p:cNvPr id="5" name="Group 345">
            <a:extLst>
              <a:ext uri="{FF2B5EF4-FFF2-40B4-BE49-F238E27FC236}">
                <a16:creationId xmlns:a16="http://schemas.microsoft.com/office/drawing/2014/main" id="{213A915A-130C-6A4F-874D-4AB7F5E6879E}"/>
              </a:ext>
            </a:extLst>
          </p:cNvPr>
          <p:cNvGrpSpPr>
            <a:grpSpLocks/>
          </p:cNvGrpSpPr>
          <p:nvPr/>
        </p:nvGrpSpPr>
        <p:grpSpPr bwMode="auto">
          <a:xfrm>
            <a:off x="2279650" y="3789364"/>
            <a:ext cx="3240088" cy="2376487"/>
            <a:chOff x="476" y="2387"/>
            <a:chExt cx="2041" cy="1497"/>
          </a:xfrm>
        </p:grpSpPr>
        <p:sp>
          <p:nvSpPr>
            <p:cNvPr id="25775" name="Rectangle 178">
              <a:extLst>
                <a:ext uri="{FF2B5EF4-FFF2-40B4-BE49-F238E27FC236}">
                  <a16:creationId xmlns:a16="http://schemas.microsoft.com/office/drawing/2014/main" id="{B7C31BA6-3AA9-A14D-8DD3-F0AE7B641C51}"/>
                </a:ext>
              </a:extLst>
            </p:cNvPr>
            <p:cNvSpPr>
              <a:spLocks noChangeArrowheads="1"/>
            </p:cNvSpPr>
            <p:nvPr/>
          </p:nvSpPr>
          <p:spPr bwMode="auto">
            <a:xfrm>
              <a:off x="476" y="2660"/>
              <a:ext cx="13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200" b="1">
                  <a:solidFill>
                    <a:srgbClr val="000000"/>
                  </a:solidFill>
                </a:rPr>
                <a:t>1</a:t>
              </a:r>
            </a:p>
          </p:txBody>
        </p:sp>
        <p:sp>
          <p:nvSpPr>
            <p:cNvPr id="25776" name="Rectangle 179">
              <a:extLst>
                <a:ext uri="{FF2B5EF4-FFF2-40B4-BE49-F238E27FC236}">
                  <a16:creationId xmlns:a16="http://schemas.microsoft.com/office/drawing/2014/main" id="{5D5BD98D-9B0A-1144-94CE-D43359356F62}"/>
                </a:ext>
              </a:extLst>
            </p:cNvPr>
            <p:cNvSpPr>
              <a:spLocks noChangeArrowheads="1"/>
            </p:cNvSpPr>
            <p:nvPr/>
          </p:nvSpPr>
          <p:spPr bwMode="auto">
            <a:xfrm>
              <a:off x="612" y="2523"/>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77" name="Rectangle 180">
              <a:extLst>
                <a:ext uri="{FF2B5EF4-FFF2-40B4-BE49-F238E27FC236}">
                  <a16:creationId xmlns:a16="http://schemas.microsoft.com/office/drawing/2014/main" id="{FAA1A9D3-0850-9B4F-9C9F-EA96250C9672}"/>
                </a:ext>
              </a:extLst>
            </p:cNvPr>
            <p:cNvSpPr>
              <a:spLocks noChangeArrowheads="1"/>
            </p:cNvSpPr>
            <p:nvPr/>
          </p:nvSpPr>
          <p:spPr bwMode="auto">
            <a:xfrm>
              <a:off x="748" y="2523"/>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78" name="Rectangle 181">
              <a:extLst>
                <a:ext uri="{FF2B5EF4-FFF2-40B4-BE49-F238E27FC236}">
                  <a16:creationId xmlns:a16="http://schemas.microsoft.com/office/drawing/2014/main" id="{A4A7C8B0-E33C-B740-B5BD-0B42B1CD4615}"/>
                </a:ext>
              </a:extLst>
            </p:cNvPr>
            <p:cNvSpPr>
              <a:spLocks noChangeArrowheads="1"/>
            </p:cNvSpPr>
            <p:nvPr/>
          </p:nvSpPr>
          <p:spPr bwMode="auto">
            <a:xfrm>
              <a:off x="884" y="2523"/>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79" name="Rectangle 182">
              <a:extLst>
                <a:ext uri="{FF2B5EF4-FFF2-40B4-BE49-F238E27FC236}">
                  <a16:creationId xmlns:a16="http://schemas.microsoft.com/office/drawing/2014/main" id="{7B3E582F-458D-1043-AB4F-B818E25DAD1C}"/>
                </a:ext>
              </a:extLst>
            </p:cNvPr>
            <p:cNvSpPr>
              <a:spLocks noChangeArrowheads="1"/>
            </p:cNvSpPr>
            <p:nvPr/>
          </p:nvSpPr>
          <p:spPr bwMode="auto">
            <a:xfrm>
              <a:off x="1020" y="2523"/>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80" name="Rectangle 183">
              <a:extLst>
                <a:ext uri="{FF2B5EF4-FFF2-40B4-BE49-F238E27FC236}">
                  <a16:creationId xmlns:a16="http://schemas.microsoft.com/office/drawing/2014/main" id="{26BC6F67-95D2-BA49-BCA3-D8AA73F06AC7}"/>
                </a:ext>
              </a:extLst>
            </p:cNvPr>
            <p:cNvSpPr>
              <a:spLocks noChangeArrowheads="1"/>
            </p:cNvSpPr>
            <p:nvPr/>
          </p:nvSpPr>
          <p:spPr bwMode="auto">
            <a:xfrm>
              <a:off x="1157" y="2523"/>
              <a:ext cx="136" cy="136"/>
            </a:xfrm>
            <a:prstGeom prst="rect">
              <a:avLst/>
            </a:prstGeom>
            <a:solidFill>
              <a:schemeClr val="tx1"/>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81" name="Rectangle 184">
              <a:extLst>
                <a:ext uri="{FF2B5EF4-FFF2-40B4-BE49-F238E27FC236}">
                  <a16:creationId xmlns:a16="http://schemas.microsoft.com/office/drawing/2014/main" id="{3D57D64D-2EAD-4A49-AFA5-651BAF74735C}"/>
                </a:ext>
              </a:extLst>
            </p:cNvPr>
            <p:cNvSpPr>
              <a:spLocks noChangeArrowheads="1"/>
            </p:cNvSpPr>
            <p:nvPr/>
          </p:nvSpPr>
          <p:spPr bwMode="auto">
            <a:xfrm>
              <a:off x="1292" y="2523"/>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82" name="Rectangle 185">
              <a:extLst>
                <a:ext uri="{FF2B5EF4-FFF2-40B4-BE49-F238E27FC236}">
                  <a16:creationId xmlns:a16="http://schemas.microsoft.com/office/drawing/2014/main" id="{8A7292B0-1E47-B74E-85A4-A39CBF21EFC8}"/>
                </a:ext>
              </a:extLst>
            </p:cNvPr>
            <p:cNvSpPr>
              <a:spLocks noChangeArrowheads="1"/>
            </p:cNvSpPr>
            <p:nvPr/>
          </p:nvSpPr>
          <p:spPr bwMode="auto">
            <a:xfrm>
              <a:off x="1429" y="2523"/>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83" name="Rectangle 186">
              <a:extLst>
                <a:ext uri="{FF2B5EF4-FFF2-40B4-BE49-F238E27FC236}">
                  <a16:creationId xmlns:a16="http://schemas.microsoft.com/office/drawing/2014/main" id="{0A28D201-81CA-8C48-B304-CD371568CAE6}"/>
                </a:ext>
              </a:extLst>
            </p:cNvPr>
            <p:cNvSpPr>
              <a:spLocks noChangeArrowheads="1"/>
            </p:cNvSpPr>
            <p:nvPr/>
          </p:nvSpPr>
          <p:spPr bwMode="auto">
            <a:xfrm>
              <a:off x="1565" y="2523"/>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84" name="Rectangle 187">
              <a:extLst>
                <a:ext uri="{FF2B5EF4-FFF2-40B4-BE49-F238E27FC236}">
                  <a16:creationId xmlns:a16="http://schemas.microsoft.com/office/drawing/2014/main" id="{631DCD91-CFD0-0344-8445-9AFCDC16E610}"/>
                </a:ext>
              </a:extLst>
            </p:cNvPr>
            <p:cNvSpPr>
              <a:spLocks noChangeArrowheads="1"/>
            </p:cNvSpPr>
            <p:nvPr/>
          </p:nvSpPr>
          <p:spPr bwMode="auto">
            <a:xfrm>
              <a:off x="1701" y="2523"/>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85" name="Rectangle 188">
              <a:extLst>
                <a:ext uri="{FF2B5EF4-FFF2-40B4-BE49-F238E27FC236}">
                  <a16:creationId xmlns:a16="http://schemas.microsoft.com/office/drawing/2014/main" id="{2CECA9B5-C2FD-9F4C-AF7C-8213AF30AFB6}"/>
                </a:ext>
              </a:extLst>
            </p:cNvPr>
            <p:cNvSpPr>
              <a:spLocks noChangeArrowheads="1"/>
            </p:cNvSpPr>
            <p:nvPr/>
          </p:nvSpPr>
          <p:spPr bwMode="auto">
            <a:xfrm>
              <a:off x="1837" y="2523"/>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86" name="Rectangle 189">
              <a:extLst>
                <a:ext uri="{FF2B5EF4-FFF2-40B4-BE49-F238E27FC236}">
                  <a16:creationId xmlns:a16="http://schemas.microsoft.com/office/drawing/2014/main" id="{E3DB34B5-0E55-CD45-AC98-4B2F8143B153}"/>
                </a:ext>
              </a:extLst>
            </p:cNvPr>
            <p:cNvSpPr>
              <a:spLocks noChangeArrowheads="1"/>
            </p:cNvSpPr>
            <p:nvPr/>
          </p:nvSpPr>
          <p:spPr bwMode="auto">
            <a:xfrm>
              <a:off x="1973" y="2523"/>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87" name="Rectangle 190">
              <a:extLst>
                <a:ext uri="{FF2B5EF4-FFF2-40B4-BE49-F238E27FC236}">
                  <a16:creationId xmlns:a16="http://schemas.microsoft.com/office/drawing/2014/main" id="{25B20AA1-4CAC-C542-947F-967D1AB12F20}"/>
                </a:ext>
              </a:extLst>
            </p:cNvPr>
            <p:cNvSpPr>
              <a:spLocks noChangeArrowheads="1"/>
            </p:cNvSpPr>
            <p:nvPr/>
          </p:nvSpPr>
          <p:spPr bwMode="auto">
            <a:xfrm>
              <a:off x="2109" y="2523"/>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88" name="Rectangle 191">
              <a:extLst>
                <a:ext uri="{FF2B5EF4-FFF2-40B4-BE49-F238E27FC236}">
                  <a16:creationId xmlns:a16="http://schemas.microsoft.com/office/drawing/2014/main" id="{9072738A-E37B-0B4A-97BC-4ADC37B8DBD0}"/>
                </a:ext>
              </a:extLst>
            </p:cNvPr>
            <p:cNvSpPr>
              <a:spLocks noChangeArrowheads="1"/>
            </p:cNvSpPr>
            <p:nvPr/>
          </p:nvSpPr>
          <p:spPr bwMode="auto">
            <a:xfrm>
              <a:off x="2245" y="2523"/>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89" name="Rectangle 192">
              <a:extLst>
                <a:ext uri="{FF2B5EF4-FFF2-40B4-BE49-F238E27FC236}">
                  <a16:creationId xmlns:a16="http://schemas.microsoft.com/office/drawing/2014/main" id="{E58C7551-7929-1343-A46D-47301BFDD1ED}"/>
                </a:ext>
              </a:extLst>
            </p:cNvPr>
            <p:cNvSpPr>
              <a:spLocks noChangeArrowheads="1"/>
            </p:cNvSpPr>
            <p:nvPr/>
          </p:nvSpPr>
          <p:spPr bwMode="auto">
            <a:xfrm>
              <a:off x="2381" y="2523"/>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90" name="Rectangle 193">
              <a:extLst>
                <a:ext uri="{FF2B5EF4-FFF2-40B4-BE49-F238E27FC236}">
                  <a16:creationId xmlns:a16="http://schemas.microsoft.com/office/drawing/2014/main" id="{3C928878-6DDF-DD46-872D-F149472641BC}"/>
                </a:ext>
              </a:extLst>
            </p:cNvPr>
            <p:cNvSpPr>
              <a:spLocks noChangeArrowheads="1"/>
            </p:cNvSpPr>
            <p:nvPr/>
          </p:nvSpPr>
          <p:spPr bwMode="auto">
            <a:xfrm>
              <a:off x="476" y="2796"/>
              <a:ext cx="13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200" b="1">
                  <a:solidFill>
                    <a:srgbClr val="000000"/>
                  </a:solidFill>
                </a:rPr>
                <a:t>2</a:t>
              </a:r>
            </a:p>
          </p:txBody>
        </p:sp>
        <p:sp>
          <p:nvSpPr>
            <p:cNvPr id="25791" name="Rectangle 194">
              <a:extLst>
                <a:ext uri="{FF2B5EF4-FFF2-40B4-BE49-F238E27FC236}">
                  <a16:creationId xmlns:a16="http://schemas.microsoft.com/office/drawing/2014/main" id="{2EF6A5D8-8848-214E-9CC8-2D4D57A7EDAB}"/>
                </a:ext>
              </a:extLst>
            </p:cNvPr>
            <p:cNvSpPr>
              <a:spLocks noChangeArrowheads="1"/>
            </p:cNvSpPr>
            <p:nvPr/>
          </p:nvSpPr>
          <p:spPr bwMode="auto">
            <a:xfrm>
              <a:off x="612" y="2659"/>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92" name="Rectangle 195">
              <a:extLst>
                <a:ext uri="{FF2B5EF4-FFF2-40B4-BE49-F238E27FC236}">
                  <a16:creationId xmlns:a16="http://schemas.microsoft.com/office/drawing/2014/main" id="{3A7BB7EB-64DB-9648-9EE2-6DC5F4DB7104}"/>
                </a:ext>
              </a:extLst>
            </p:cNvPr>
            <p:cNvSpPr>
              <a:spLocks noChangeArrowheads="1"/>
            </p:cNvSpPr>
            <p:nvPr/>
          </p:nvSpPr>
          <p:spPr bwMode="auto">
            <a:xfrm>
              <a:off x="748" y="2659"/>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93" name="Rectangle 196">
              <a:extLst>
                <a:ext uri="{FF2B5EF4-FFF2-40B4-BE49-F238E27FC236}">
                  <a16:creationId xmlns:a16="http://schemas.microsoft.com/office/drawing/2014/main" id="{A213E415-269E-7E4B-B06C-295FEF25CE01}"/>
                </a:ext>
              </a:extLst>
            </p:cNvPr>
            <p:cNvSpPr>
              <a:spLocks noChangeArrowheads="1"/>
            </p:cNvSpPr>
            <p:nvPr/>
          </p:nvSpPr>
          <p:spPr bwMode="auto">
            <a:xfrm>
              <a:off x="884" y="2659"/>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94" name="Rectangle 197">
              <a:extLst>
                <a:ext uri="{FF2B5EF4-FFF2-40B4-BE49-F238E27FC236}">
                  <a16:creationId xmlns:a16="http://schemas.microsoft.com/office/drawing/2014/main" id="{E66B9299-B396-3246-8CC7-9ECD34D8E32B}"/>
                </a:ext>
              </a:extLst>
            </p:cNvPr>
            <p:cNvSpPr>
              <a:spLocks noChangeArrowheads="1"/>
            </p:cNvSpPr>
            <p:nvPr/>
          </p:nvSpPr>
          <p:spPr bwMode="auto">
            <a:xfrm>
              <a:off x="1020" y="2659"/>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95" name="Rectangle 198">
              <a:extLst>
                <a:ext uri="{FF2B5EF4-FFF2-40B4-BE49-F238E27FC236}">
                  <a16:creationId xmlns:a16="http://schemas.microsoft.com/office/drawing/2014/main" id="{EB41A0CF-10A8-674F-AC6D-AB2A7DCF4D1B}"/>
                </a:ext>
              </a:extLst>
            </p:cNvPr>
            <p:cNvSpPr>
              <a:spLocks noChangeArrowheads="1"/>
            </p:cNvSpPr>
            <p:nvPr/>
          </p:nvSpPr>
          <p:spPr bwMode="auto">
            <a:xfrm>
              <a:off x="1157" y="2659"/>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96" name="Rectangle 199">
              <a:extLst>
                <a:ext uri="{FF2B5EF4-FFF2-40B4-BE49-F238E27FC236}">
                  <a16:creationId xmlns:a16="http://schemas.microsoft.com/office/drawing/2014/main" id="{EDF14E74-B6F5-6447-A37E-3C9F2D6D90CF}"/>
                </a:ext>
              </a:extLst>
            </p:cNvPr>
            <p:cNvSpPr>
              <a:spLocks noChangeArrowheads="1"/>
            </p:cNvSpPr>
            <p:nvPr/>
          </p:nvSpPr>
          <p:spPr bwMode="auto">
            <a:xfrm>
              <a:off x="1293" y="2659"/>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97" name="Rectangle 200">
              <a:extLst>
                <a:ext uri="{FF2B5EF4-FFF2-40B4-BE49-F238E27FC236}">
                  <a16:creationId xmlns:a16="http://schemas.microsoft.com/office/drawing/2014/main" id="{879DEA65-405B-144D-8658-6BBBCAF6DF18}"/>
                </a:ext>
              </a:extLst>
            </p:cNvPr>
            <p:cNvSpPr>
              <a:spLocks noChangeArrowheads="1"/>
            </p:cNvSpPr>
            <p:nvPr/>
          </p:nvSpPr>
          <p:spPr bwMode="auto">
            <a:xfrm>
              <a:off x="1429" y="2659"/>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98" name="Rectangle 201">
              <a:extLst>
                <a:ext uri="{FF2B5EF4-FFF2-40B4-BE49-F238E27FC236}">
                  <a16:creationId xmlns:a16="http://schemas.microsoft.com/office/drawing/2014/main" id="{FAF1722E-C8CB-754B-91DE-130FBC6E86A6}"/>
                </a:ext>
              </a:extLst>
            </p:cNvPr>
            <p:cNvSpPr>
              <a:spLocks noChangeArrowheads="1"/>
            </p:cNvSpPr>
            <p:nvPr/>
          </p:nvSpPr>
          <p:spPr bwMode="auto">
            <a:xfrm>
              <a:off x="1565" y="2659"/>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99" name="Rectangle 202">
              <a:extLst>
                <a:ext uri="{FF2B5EF4-FFF2-40B4-BE49-F238E27FC236}">
                  <a16:creationId xmlns:a16="http://schemas.microsoft.com/office/drawing/2014/main" id="{BBF153DC-7365-1D4D-8CF8-08508CE101FB}"/>
                </a:ext>
              </a:extLst>
            </p:cNvPr>
            <p:cNvSpPr>
              <a:spLocks noChangeArrowheads="1"/>
            </p:cNvSpPr>
            <p:nvPr/>
          </p:nvSpPr>
          <p:spPr bwMode="auto">
            <a:xfrm>
              <a:off x="1701" y="2659"/>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00" name="Rectangle 203">
              <a:extLst>
                <a:ext uri="{FF2B5EF4-FFF2-40B4-BE49-F238E27FC236}">
                  <a16:creationId xmlns:a16="http://schemas.microsoft.com/office/drawing/2014/main" id="{C077B77F-F07D-4649-B8D4-7D081ABA7762}"/>
                </a:ext>
              </a:extLst>
            </p:cNvPr>
            <p:cNvSpPr>
              <a:spLocks noChangeArrowheads="1"/>
            </p:cNvSpPr>
            <p:nvPr/>
          </p:nvSpPr>
          <p:spPr bwMode="auto">
            <a:xfrm>
              <a:off x="1837" y="2659"/>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01" name="Rectangle 204">
              <a:extLst>
                <a:ext uri="{FF2B5EF4-FFF2-40B4-BE49-F238E27FC236}">
                  <a16:creationId xmlns:a16="http://schemas.microsoft.com/office/drawing/2014/main" id="{FA5221BD-9BDE-BA45-A049-2A5B31796018}"/>
                </a:ext>
              </a:extLst>
            </p:cNvPr>
            <p:cNvSpPr>
              <a:spLocks noChangeArrowheads="1"/>
            </p:cNvSpPr>
            <p:nvPr/>
          </p:nvSpPr>
          <p:spPr bwMode="auto">
            <a:xfrm>
              <a:off x="1973" y="2659"/>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02" name="Rectangle 205">
              <a:extLst>
                <a:ext uri="{FF2B5EF4-FFF2-40B4-BE49-F238E27FC236}">
                  <a16:creationId xmlns:a16="http://schemas.microsoft.com/office/drawing/2014/main" id="{E94AACF9-5718-9842-BC5E-B32FEDE76F93}"/>
                </a:ext>
              </a:extLst>
            </p:cNvPr>
            <p:cNvSpPr>
              <a:spLocks noChangeArrowheads="1"/>
            </p:cNvSpPr>
            <p:nvPr/>
          </p:nvSpPr>
          <p:spPr bwMode="auto">
            <a:xfrm>
              <a:off x="2109" y="265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03" name="Rectangle 206">
              <a:extLst>
                <a:ext uri="{FF2B5EF4-FFF2-40B4-BE49-F238E27FC236}">
                  <a16:creationId xmlns:a16="http://schemas.microsoft.com/office/drawing/2014/main" id="{72B7EA9E-8412-D848-A92D-9B61C7E2F02F}"/>
                </a:ext>
              </a:extLst>
            </p:cNvPr>
            <p:cNvSpPr>
              <a:spLocks noChangeArrowheads="1"/>
            </p:cNvSpPr>
            <p:nvPr/>
          </p:nvSpPr>
          <p:spPr bwMode="auto">
            <a:xfrm>
              <a:off x="2245" y="2659"/>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04" name="Rectangle 207">
              <a:extLst>
                <a:ext uri="{FF2B5EF4-FFF2-40B4-BE49-F238E27FC236}">
                  <a16:creationId xmlns:a16="http://schemas.microsoft.com/office/drawing/2014/main" id="{C159E2D8-C88B-8D41-9C95-3A728479C5F3}"/>
                </a:ext>
              </a:extLst>
            </p:cNvPr>
            <p:cNvSpPr>
              <a:spLocks noChangeArrowheads="1"/>
            </p:cNvSpPr>
            <p:nvPr/>
          </p:nvSpPr>
          <p:spPr bwMode="auto">
            <a:xfrm>
              <a:off x="2381" y="2659"/>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05" name="Rectangle 208">
              <a:extLst>
                <a:ext uri="{FF2B5EF4-FFF2-40B4-BE49-F238E27FC236}">
                  <a16:creationId xmlns:a16="http://schemas.microsoft.com/office/drawing/2014/main" id="{34AD78F0-42DD-A545-9D73-8EBC0FBA01CE}"/>
                </a:ext>
              </a:extLst>
            </p:cNvPr>
            <p:cNvSpPr>
              <a:spLocks noChangeArrowheads="1"/>
            </p:cNvSpPr>
            <p:nvPr/>
          </p:nvSpPr>
          <p:spPr bwMode="auto">
            <a:xfrm>
              <a:off x="476" y="2932"/>
              <a:ext cx="13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200" b="1">
                  <a:solidFill>
                    <a:srgbClr val="000000"/>
                  </a:solidFill>
                </a:rPr>
                <a:t>3</a:t>
              </a:r>
            </a:p>
          </p:txBody>
        </p:sp>
        <p:sp>
          <p:nvSpPr>
            <p:cNvPr id="25806" name="Rectangle 209">
              <a:extLst>
                <a:ext uri="{FF2B5EF4-FFF2-40B4-BE49-F238E27FC236}">
                  <a16:creationId xmlns:a16="http://schemas.microsoft.com/office/drawing/2014/main" id="{8851AECF-0852-684C-BAA0-7F90B514F42F}"/>
                </a:ext>
              </a:extLst>
            </p:cNvPr>
            <p:cNvSpPr>
              <a:spLocks noChangeArrowheads="1"/>
            </p:cNvSpPr>
            <p:nvPr/>
          </p:nvSpPr>
          <p:spPr bwMode="auto">
            <a:xfrm>
              <a:off x="612" y="2795"/>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07" name="Rectangle 210">
              <a:extLst>
                <a:ext uri="{FF2B5EF4-FFF2-40B4-BE49-F238E27FC236}">
                  <a16:creationId xmlns:a16="http://schemas.microsoft.com/office/drawing/2014/main" id="{93503792-37D3-3C42-AD52-5269B574DB6D}"/>
                </a:ext>
              </a:extLst>
            </p:cNvPr>
            <p:cNvSpPr>
              <a:spLocks noChangeArrowheads="1"/>
            </p:cNvSpPr>
            <p:nvPr/>
          </p:nvSpPr>
          <p:spPr bwMode="auto">
            <a:xfrm>
              <a:off x="748" y="2795"/>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08" name="Rectangle 211">
              <a:extLst>
                <a:ext uri="{FF2B5EF4-FFF2-40B4-BE49-F238E27FC236}">
                  <a16:creationId xmlns:a16="http://schemas.microsoft.com/office/drawing/2014/main" id="{AC4A986C-811C-DA4C-978E-FA000A26AB20}"/>
                </a:ext>
              </a:extLst>
            </p:cNvPr>
            <p:cNvSpPr>
              <a:spLocks noChangeArrowheads="1"/>
            </p:cNvSpPr>
            <p:nvPr/>
          </p:nvSpPr>
          <p:spPr bwMode="auto">
            <a:xfrm>
              <a:off x="884" y="2795"/>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09" name="Rectangle 212">
              <a:extLst>
                <a:ext uri="{FF2B5EF4-FFF2-40B4-BE49-F238E27FC236}">
                  <a16:creationId xmlns:a16="http://schemas.microsoft.com/office/drawing/2014/main" id="{CFFFF5CF-8299-344B-A212-4316B51827CB}"/>
                </a:ext>
              </a:extLst>
            </p:cNvPr>
            <p:cNvSpPr>
              <a:spLocks noChangeArrowheads="1"/>
            </p:cNvSpPr>
            <p:nvPr/>
          </p:nvSpPr>
          <p:spPr bwMode="auto">
            <a:xfrm>
              <a:off x="1020" y="2795"/>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10" name="Rectangle 213">
              <a:extLst>
                <a:ext uri="{FF2B5EF4-FFF2-40B4-BE49-F238E27FC236}">
                  <a16:creationId xmlns:a16="http://schemas.microsoft.com/office/drawing/2014/main" id="{C3C6B9B3-4C91-9042-A95A-8989FF733B60}"/>
                </a:ext>
              </a:extLst>
            </p:cNvPr>
            <p:cNvSpPr>
              <a:spLocks noChangeArrowheads="1"/>
            </p:cNvSpPr>
            <p:nvPr/>
          </p:nvSpPr>
          <p:spPr bwMode="auto">
            <a:xfrm>
              <a:off x="1157" y="2795"/>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11" name="Rectangle 214">
              <a:extLst>
                <a:ext uri="{FF2B5EF4-FFF2-40B4-BE49-F238E27FC236}">
                  <a16:creationId xmlns:a16="http://schemas.microsoft.com/office/drawing/2014/main" id="{BC05F748-5860-DD44-B130-285C565A9207}"/>
                </a:ext>
              </a:extLst>
            </p:cNvPr>
            <p:cNvSpPr>
              <a:spLocks noChangeArrowheads="1"/>
            </p:cNvSpPr>
            <p:nvPr/>
          </p:nvSpPr>
          <p:spPr bwMode="auto">
            <a:xfrm>
              <a:off x="1293" y="2795"/>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12" name="Rectangle 215">
              <a:extLst>
                <a:ext uri="{FF2B5EF4-FFF2-40B4-BE49-F238E27FC236}">
                  <a16:creationId xmlns:a16="http://schemas.microsoft.com/office/drawing/2014/main" id="{9EA688B9-2F83-4941-A2F2-9B2E52E7454E}"/>
                </a:ext>
              </a:extLst>
            </p:cNvPr>
            <p:cNvSpPr>
              <a:spLocks noChangeArrowheads="1"/>
            </p:cNvSpPr>
            <p:nvPr/>
          </p:nvSpPr>
          <p:spPr bwMode="auto">
            <a:xfrm>
              <a:off x="1429" y="2795"/>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13" name="Rectangle 216">
              <a:extLst>
                <a:ext uri="{FF2B5EF4-FFF2-40B4-BE49-F238E27FC236}">
                  <a16:creationId xmlns:a16="http://schemas.microsoft.com/office/drawing/2014/main" id="{991DDB2B-DB97-8B42-809A-E6AEC5FE260A}"/>
                </a:ext>
              </a:extLst>
            </p:cNvPr>
            <p:cNvSpPr>
              <a:spLocks noChangeArrowheads="1"/>
            </p:cNvSpPr>
            <p:nvPr/>
          </p:nvSpPr>
          <p:spPr bwMode="auto">
            <a:xfrm>
              <a:off x="1565" y="2795"/>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14" name="Rectangle 217">
              <a:extLst>
                <a:ext uri="{FF2B5EF4-FFF2-40B4-BE49-F238E27FC236}">
                  <a16:creationId xmlns:a16="http://schemas.microsoft.com/office/drawing/2014/main" id="{7DF7CAA5-6046-CC41-8938-DE63F5B8339D}"/>
                </a:ext>
              </a:extLst>
            </p:cNvPr>
            <p:cNvSpPr>
              <a:spLocks noChangeArrowheads="1"/>
            </p:cNvSpPr>
            <p:nvPr/>
          </p:nvSpPr>
          <p:spPr bwMode="auto">
            <a:xfrm>
              <a:off x="1701" y="2795"/>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15" name="Rectangle 218">
              <a:extLst>
                <a:ext uri="{FF2B5EF4-FFF2-40B4-BE49-F238E27FC236}">
                  <a16:creationId xmlns:a16="http://schemas.microsoft.com/office/drawing/2014/main" id="{5F3923A8-8D25-684D-8A63-1D58248C8705}"/>
                </a:ext>
              </a:extLst>
            </p:cNvPr>
            <p:cNvSpPr>
              <a:spLocks noChangeArrowheads="1"/>
            </p:cNvSpPr>
            <p:nvPr/>
          </p:nvSpPr>
          <p:spPr bwMode="auto">
            <a:xfrm>
              <a:off x="1837" y="2795"/>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16" name="Rectangle 219">
              <a:extLst>
                <a:ext uri="{FF2B5EF4-FFF2-40B4-BE49-F238E27FC236}">
                  <a16:creationId xmlns:a16="http://schemas.microsoft.com/office/drawing/2014/main" id="{6BD6BBEE-68A8-574C-A841-CE45214C61E3}"/>
                </a:ext>
              </a:extLst>
            </p:cNvPr>
            <p:cNvSpPr>
              <a:spLocks noChangeArrowheads="1"/>
            </p:cNvSpPr>
            <p:nvPr/>
          </p:nvSpPr>
          <p:spPr bwMode="auto">
            <a:xfrm>
              <a:off x="1973" y="2795"/>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17" name="Rectangle 220">
              <a:extLst>
                <a:ext uri="{FF2B5EF4-FFF2-40B4-BE49-F238E27FC236}">
                  <a16:creationId xmlns:a16="http://schemas.microsoft.com/office/drawing/2014/main" id="{C43CB68B-8855-4943-9B3E-BA50B76E21DD}"/>
                </a:ext>
              </a:extLst>
            </p:cNvPr>
            <p:cNvSpPr>
              <a:spLocks noChangeArrowheads="1"/>
            </p:cNvSpPr>
            <p:nvPr/>
          </p:nvSpPr>
          <p:spPr bwMode="auto">
            <a:xfrm>
              <a:off x="2109" y="2795"/>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18" name="Rectangle 221">
              <a:extLst>
                <a:ext uri="{FF2B5EF4-FFF2-40B4-BE49-F238E27FC236}">
                  <a16:creationId xmlns:a16="http://schemas.microsoft.com/office/drawing/2014/main" id="{646C19DE-6374-5A45-B672-9A82AA4AA083}"/>
                </a:ext>
              </a:extLst>
            </p:cNvPr>
            <p:cNvSpPr>
              <a:spLocks noChangeArrowheads="1"/>
            </p:cNvSpPr>
            <p:nvPr/>
          </p:nvSpPr>
          <p:spPr bwMode="auto">
            <a:xfrm>
              <a:off x="2245" y="2795"/>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19" name="Rectangle 222">
              <a:extLst>
                <a:ext uri="{FF2B5EF4-FFF2-40B4-BE49-F238E27FC236}">
                  <a16:creationId xmlns:a16="http://schemas.microsoft.com/office/drawing/2014/main" id="{DC91BBA6-7DC3-5843-A310-244069A85B19}"/>
                </a:ext>
              </a:extLst>
            </p:cNvPr>
            <p:cNvSpPr>
              <a:spLocks noChangeArrowheads="1"/>
            </p:cNvSpPr>
            <p:nvPr/>
          </p:nvSpPr>
          <p:spPr bwMode="auto">
            <a:xfrm>
              <a:off x="2381" y="2795"/>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20" name="Rectangle 223">
              <a:extLst>
                <a:ext uri="{FF2B5EF4-FFF2-40B4-BE49-F238E27FC236}">
                  <a16:creationId xmlns:a16="http://schemas.microsoft.com/office/drawing/2014/main" id="{8B99F8A9-7047-F945-BBEE-3878552CCD45}"/>
                </a:ext>
              </a:extLst>
            </p:cNvPr>
            <p:cNvSpPr>
              <a:spLocks noChangeArrowheads="1"/>
            </p:cNvSpPr>
            <p:nvPr/>
          </p:nvSpPr>
          <p:spPr bwMode="auto">
            <a:xfrm>
              <a:off x="476" y="3068"/>
              <a:ext cx="13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200" b="1">
                  <a:solidFill>
                    <a:srgbClr val="000000"/>
                  </a:solidFill>
                </a:rPr>
                <a:t>4</a:t>
              </a:r>
            </a:p>
          </p:txBody>
        </p:sp>
        <p:sp>
          <p:nvSpPr>
            <p:cNvPr id="25821" name="Rectangle 224">
              <a:extLst>
                <a:ext uri="{FF2B5EF4-FFF2-40B4-BE49-F238E27FC236}">
                  <a16:creationId xmlns:a16="http://schemas.microsoft.com/office/drawing/2014/main" id="{192EEA6C-5499-A44D-8C39-15F244BC6D35}"/>
                </a:ext>
              </a:extLst>
            </p:cNvPr>
            <p:cNvSpPr>
              <a:spLocks noChangeArrowheads="1"/>
            </p:cNvSpPr>
            <p:nvPr/>
          </p:nvSpPr>
          <p:spPr bwMode="auto">
            <a:xfrm>
              <a:off x="612" y="2931"/>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22" name="Rectangle 225">
              <a:extLst>
                <a:ext uri="{FF2B5EF4-FFF2-40B4-BE49-F238E27FC236}">
                  <a16:creationId xmlns:a16="http://schemas.microsoft.com/office/drawing/2014/main" id="{6C85447A-7797-9F45-88FD-B00A50DDB977}"/>
                </a:ext>
              </a:extLst>
            </p:cNvPr>
            <p:cNvSpPr>
              <a:spLocks noChangeArrowheads="1"/>
            </p:cNvSpPr>
            <p:nvPr/>
          </p:nvSpPr>
          <p:spPr bwMode="auto">
            <a:xfrm>
              <a:off x="748" y="2931"/>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23" name="Rectangle 226">
              <a:extLst>
                <a:ext uri="{FF2B5EF4-FFF2-40B4-BE49-F238E27FC236}">
                  <a16:creationId xmlns:a16="http://schemas.microsoft.com/office/drawing/2014/main" id="{90BAF2AE-0564-F24C-9AFF-F5487FEDD5A0}"/>
                </a:ext>
              </a:extLst>
            </p:cNvPr>
            <p:cNvSpPr>
              <a:spLocks noChangeArrowheads="1"/>
            </p:cNvSpPr>
            <p:nvPr/>
          </p:nvSpPr>
          <p:spPr bwMode="auto">
            <a:xfrm>
              <a:off x="884" y="2931"/>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24" name="Rectangle 227">
              <a:extLst>
                <a:ext uri="{FF2B5EF4-FFF2-40B4-BE49-F238E27FC236}">
                  <a16:creationId xmlns:a16="http://schemas.microsoft.com/office/drawing/2014/main" id="{814F0314-8884-5D4E-8BAB-E3279B7170FB}"/>
                </a:ext>
              </a:extLst>
            </p:cNvPr>
            <p:cNvSpPr>
              <a:spLocks noChangeArrowheads="1"/>
            </p:cNvSpPr>
            <p:nvPr/>
          </p:nvSpPr>
          <p:spPr bwMode="auto">
            <a:xfrm>
              <a:off x="1020" y="2931"/>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25" name="Rectangle 228">
              <a:extLst>
                <a:ext uri="{FF2B5EF4-FFF2-40B4-BE49-F238E27FC236}">
                  <a16:creationId xmlns:a16="http://schemas.microsoft.com/office/drawing/2014/main" id="{6FC9C3CA-571A-5F4E-AA30-9B6DE0A2BE2F}"/>
                </a:ext>
              </a:extLst>
            </p:cNvPr>
            <p:cNvSpPr>
              <a:spLocks noChangeArrowheads="1"/>
            </p:cNvSpPr>
            <p:nvPr/>
          </p:nvSpPr>
          <p:spPr bwMode="auto">
            <a:xfrm>
              <a:off x="1157" y="2931"/>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26" name="Rectangle 229">
              <a:extLst>
                <a:ext uri="{FF2B5EF4-FFF2-40B4-BE49-F238E27FC236}">
                  <a16:creationId xmlns:a16="http://schemas.microsoft.com/office/drawing/2014/main" id="{4491D153-C786-3C42-9D94-BF296189FE43}"/>
                </a:ext>
              </a:extLst>
            </p:cNvPr>
            <p:cNvSpPr>
              <a:spLocks noChangeArrowheads="1"/>
            </p:cNvSpPr>
            <p:nvPr/>
          </p:nvSpPr>
          <p:spPr bwMode="auto">
            <a:xfrm>
              <a:off x="1293" y="2931"/>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27" name="Rectangle 230">
              <a:extLst>
                <a:ext uri="{FF2B5EF4-FFF2-40B4-BE49-F238E27FC236}">
                  <a16:creationId xmlns:a16="http://schemas.microsoft.com/office/drawing/2014/main" id="{BD5A0FD9-DF8F-9B44-BC84-90420A06A860}"/>
                </a:ext>
              </a:extLst>
            </p:cNvPr>
            <p:cNvSpPr>
              <a:spLocks noChangeArrowheads="1"/>
            </p:cNvSpPr>
            <p:nvPr/>
          </p:nvSpPr>
          <p:spPr bwMode="auto">
            <a:xfrm>
              <a:off x="1429" y="2931"/>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28" name="Rectangle 231">
              <a:extLst>
                <a:ext uri="{FF2B5EF4-FFF2-40B4-BE49-F238E27FC236}">
                  <a16:creationId xmlns:a16="http://schemas.microsoft.com/office/drawing/2014/main" id="{2180C7CF-951C-9449-9440-D0D9F284CE02}"/>
                </a:ext>
              </a:extLst>
            </p:cNvPr>
            <p:cNvSpPr>
              <a:spLocks noChangeArrowheads="1"/>
            </p:cNvSpPr>
            <p:nvPr/>
          </p:nvSpPr>
          <p:spPr bwMode="auto">
            <a:xfrm>
              <a:off x="1565" y="2931"/>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29" name="Rectangle 232">
              <a:extLst>
                <a:ext uri="{FF2B5EF4-FFF2-40B4-BE49-F238E27FC236}">
                  <a16:creationId xmlns:a16="http://schemas.microsoft.com/office/drawing/2014/main" id="{69EFC778-75B0-7048-8357-D7183A6FF3D4}"/>
                </a:ext>
              </a:extLst>
            </p:cNvPr>
            <p:cNvSpPr>
              <a:spLocks noChangeArrowheads="1"/>
            </p:cNvSpPr>
            <p:nvPr/>
          </p:nvSpPr>
          <p:spPr bwMode="auto">
            <a:xfrm>
              <a:off x="1701" y="2931"/>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30" name="Rectangle 233">
              <a:extLst>
                <a:ext uri="{FF2B5EF4-FFF2-40B4-BE49-F238E27FC236}">
                  <a16:creationId xmlns:a16="http://schemas.microsoft.com/office/drawing/2014/main" id="{7AC31BD3-F5B1-0F4C-8050-C8631933B72E}"/>
                </a:ext>
              </a:extLst>
            </p:cNvPr>
            <p:cNvSpPr>
              <a:spLocks noChangeArrowheads="1"/>
            </p:cNvSpPr>
            <p:nvPr/>
          </p:nvSpPr>
          <p:spPr bwMode="auto">
            <a:xfrm>
              <a:off x="1837" y="2931"/>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31" name="Rectangle 234">
              <a:extLst>
                <a:ext uri="{FF2B5EF4-FFF2-40B4-BE49-F238E27FC236}">
                  <a16:creationId xmlns:a16="http://schemas.microsoft.com/office/drawing/2014/main" id="{83621AFB-0F2F-7E4D-9B20-E05987AA1E19}"/>
                </a:ext>
              </a:extLst>
            </p:cNvPr>
            <p:cNvSpPr>
              <a:spLocks noChangeArrowheads="1"/>
            </p:cNvSpPr>
            <p:nvPr/>
          </p:nvSpPr>
          <p:spPr bwMode="auto">
            <a:xfrm>
              <a:off x="1973" y="2931"/>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32" name="Rectangle 235">
              <a:extLst>
                <a:ext uri="{FF2B5EF4-FFF2-40B4-BE49-F238E27FC236}">
                  <a16:creationId xmlns:a16="http://schemas.microsoft.com/office/drawing/2014/main" id="{CD45B45F-7C36-2F40-A824-CD79A7CD5153}"/>
                </a:ext>
              </a:extLst>
            </p:cNvPr>
            <p:cNvSpPr>
              <a:spLocks noChangeArrowheads="1"/>
            </p:cNvSpPr>
            <p:nvPr/>
          </p:nvSpPr>
          <p:spPr bwMode="auto">
            <a:xfrm>
              <a:off x="2109" y="2931"/>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33" name="Rectangle 236">
              <a:extLst>
                <a:ext uri="{FF2B5EF4-FFF2-40B4-BE49-F238E27FC236}">
                  <a16:creationId xmlns:a16="http://schemas.microsoft.com/office/drawing/2014/main" id="{D9682412-5A5D-D044-A3F1-BB5DBC02EFEC}"/>
                </a:ext>
              </a:extLst>
            </p:cNvPr>
            <p:cNvSpPr>
              <a:spLocks noChangeArrowheads="1"/>
            </p:cNvSpPr>
            <p:nvPr/>
          </p:nvSpPr>
          <p:spPr bwMode="auto">
            <a:xfrm>
              <a:off x="2245" y="2931"/>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34" name="Rectangle 237">
              <a:extLst>
                <a:ext uri="{FF2B5EF4-FFF2-40B4-BE49-F238E27FC236}">
                  <a16:creationId xmlns:a16="http://schemas.microsoft.com/office/drawing/2014/main" id="{E77F101B-A98A-1845-9D0F-32A98A120BF3}"/>
                </a:ext>
              </a:extLst>
            </p:cNvPr>
            <p:cNvSpPr>
              <a:spLocks noChangeArrowheads="1"/>
            </p:cNvSpPr>
            <p:nvPr/>
          </p:nvSpPr>
          <p:spPr bwMode="auto">
            <a:xfrm>
              <a:off x="2381" y="2931"/>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35" name="Rectangle 238">
              <a:extLst>
                <a:ext uri="{FF2B5EF4-FFF2-40B4-BE49-F238E27FC236}">
                  <a16:creationId xmlns:a16="http://schemas.microsoft.com/office/drawing/2014/main" id="{3BE7EB9D-D32F-DC4B-9D91-2AE5CDC061F3}"/>
                </a:ext>
              </a:extLst>
            </p:cNvPr>
            <p:cNvSpPr>
              <a:spLocks noChangeArrowheads="1"/>
            </p:cNvSpPr>
            <p:nvPr/>
          </p:nvSpPr>
          <p:spPr bwMode="auto">
            <a:xfrm>
              <a:off x="476" y="3204"/>
              <a:ext cx="13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200" b="1">
                  <a:solidFill>
                    <a:srgbClr val="000000"/>
                  </a:solidFill>
                </a:rPr>
                <a:t>5</a:t>
              </a:r>
            </a:p>
          </p:txBody>
        </p:sp>
        <p:sp>
          <p:nvSpPr>
            <p:cNvPr id="25836" name="Rectangle 239">
              <a:extLst>
                <a:ext uri="{FF2B5EF4-FFF2-40B4-BE49-F238E27FC236}">
                  <a16:creationId xmlns:a16="http://schemas.microsoft.com/office/drawing/2014/main" id="{C92FDED1-6DE4-C44A-9050-CE7B45380786}"/>
                </a:ext>
              </a:extLst>
            </p:cNvPr>
            <p:cNvSpPr>
              <a:spLocks noChangeArrowheads="1"/>
            </p:cNvSpPr>
            <p:nvPr/>
          </p:nvSpPr>
          <p:spPr bwMode="auto">
            <a:xfrm>
              <a:off x="612" y="3067"/>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37" name="Rectangle 240">
              <a:extLst>
                <a:ext uri="{FF2B5EF4-FFF2-40B4-BE49-F238E27FC236}">
                  <a16:creationId xmlns:a16="http://schemas.microsoft.com/office/drawing/2014/main" id="{A135EB43-4CBF-C444-98EA-A15A68ED7691}"/>
                </a:ext>
              </a:extLst>
            </p:cNvPr>
            <p:cNvSpPr>
              <a:spLocks noChangeArrowheads="1"/>
            </p:cNvSpPr>
            <p:nvPr/>
          </p:nvSpPr>
          <p:spPr bwMode="auto">
            <a:xfrm>
              <a:off x="748" y="3067"/>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38" name="Rectangle 241">
              <a:extLst>
                <a:ext uri="{FF2B5EF4-FFF2-40B4-BE49-F238E27FC236}">
                  <a16:creationId xmlns:a16="http://schemas.microsoft.com/office/drawing/2014/main" id="{19439093-1654-C74C-9C6D-AB675D715F69}"/>
                </a:ext>
              </a:extLst>
            </p:cNvPr>
            <p:cNvSpPr>
              <a:spLocks noChangeArrowheads="1"/>
            </p:cNvSpPr>
            <p:nvPr/>
          </p:nvSpPr>
          <p:spPr bwMode="auto">
            <a:xfrm>
              <a:off x="884" y="3067"/>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39" name="Rectangle 242">
              <a:extLst>
                <a:ext uri="{FF2B5EF4-FFF2-40B4-BE49-F238E27FC236}">
                  <a16:creationId xmlns:a16="http://schemas.microsoft.com/office/drawing/2014/main" id="{85490A77-9826-8A49-AC01-9A16E42CB337}"/>
                </a:ext>
              </a:extLst>
            </p:cNvPr>
            <p:cNvSpPr>
              <a:spLocks noChangeArrowheads="1"/>
            </p:cNvSpPr>
            <p:nvPr/>
          </p:nvSpPr>
          <p:spPr bwMode="auto">
            <a:xfrm>
              <a:off x="1020" y="3067"/>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40" name="Rectangle 243">
              <a:extLst>
                <a:ext uri="{FF2B5EF4-FFF2-40B4-BE49-F238E27FC236}">
                  <a16:creationId xmlns:a16="http://schemas.microsoft.com/office/drawing/2014/main" id="{A852BCC2-7A7E-CE4A-BCEC-05A857D34C00}"/>
                </a:ext>
              </a:extLst>
            </p:cNvPr>
            <p:cNvSpPr>
              <a:spLocks noChangeArrowheads="1"/>
            </p:cNvSpPr>
            <p:nvPr/>
          </p:nvSpPr>
          <p:spPr bwMode="auto">
            <a:xfrm>
              <a:off x="1157" y="3067"/>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41" name="Rectangle 244">
              <a:extLst>
                <a:ext uri="{FF2B5EF4-FFF2-40B4-BE49-F238E27FC236}">
                  <a16:creationId xmlns:a16="http://schemas.microsoft.com/office/drawing/2014/main" id="{8A0F8634-386E-0B43-8867-713EB6864339}"/>
                </a:ext>
              </a:extLst>
            </p:cNvPr>
            <p:cNvSpPr>
              <a:spLocks noChangeArrowheads="1"/>
            </p:cNvSpPr>
            <p:nvPr/>
          </p:nvSpPr>
          <p:spPr bwMode="auto">
            <a:xfrm>
              <a:off x="1293" y="3067"/>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42" name="Rectangle 245">
              <a:extLst>
                <a:ext uri="{FF2B5EF4-FFF2-40B4-BE49-F238E27FC236}">
                  <a16:creationId xmlns:a16="http://schemas.microsoft.com/office/drawing/2014/main" id="{537EF711-420A-D445-890D-AC5F4702C3B1}"/>
                </a:ext>
              </a:extLst>
            </p:cNvPr>
            <p:cNvSpPr>
              <a:spLocks noChangeArrowheads="1"/>
            </p:cNvSpPr>
            <p:nvPr/>
          </p:nvSpPr>
          <p:spPr bwMode="auto">
            <a:xfrm>
              <a:off x="1429" y="3067"/>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43" name="Rectangle 246">
              <a:extLst>
                <a:ext uri="{FF2B5EF4-FFF2-40B4-BE49-F238E27FC236}">
                  <a16:creationId xmlns:a16="http://schemas.microsoft.com/office/drawing/2014/main" id="{BDE98FCB-A04F-6B49-BB39-FD095E57E44B}"/>
                </a:ext>
              </a:extLst>
            </p:cNvPr>
            <p:cNvSpPr>
              <a:spLocks noChangeArrowheads="1"/>
            </p:cNvSpPr>
            <p:nvPr/>
          </p:nvSpPr>
          <p:spPr bwMode="auto">
            <a:xfrm>
              <a:off x="1565" y="3067"/>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44" name="Rectangle 247">
              <a:extLst>
                <a:ext uri="{FF2B5EF4-FFF2-40B4-BE49-F238E27FC236}">
                  <a16:creationId xmlns:a16="http://schemas.microsoft.com/office/drawing/2014/main" id="{3F0D9EDE-CD42-9B49-829A-3290BEA7BE37}"/>
                </a:ext>
              </a:extLst>
            </p:cNvPr>
            <p:cNvSpPr>
              <a:spLocks noChangeArrowheads="1"/>
            </p:cNvSpPr>
            <p:nvPr/>
          </p:nvSpPr>
          <p:spPr bwMode="auto">
            <a:xfrm>
              <a:off x="1701" y="3067"/>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45" name="Rectangle 248">
              <a:extLst>
                <a:ext uri="{FF2B5EF4-FFF2-40B4-BE49-F238E27FC236}">
                  <a16:creationId xmlns:a16="http://schemas.microsoft.com/office/drawing/2014/main" id="{FF9748E9-A87A-B74D-973C-59D5C8F61435}"/>
                </a:ext>
              </a:extLst>
            </p:cNvPr>
            <p:cNvSpPr>
              <a:spLocks noChangeArrowheads="1"/>
            </p:cNvSpPr>
            <p:nvPr/>
          </p:nvSpPr>
          <p:spPr bwMode="auto">
            <a:xfrm>
              <a:off x="1837" y="3067"/>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46" name="Rectangle 249">
              <a:extLst>
                <a:ext uri="{FF2B5EF4-FFF2-40B4-BE49-F238E27FC236}">
                  <a16:creationId xmlns:a16="http://schemas.microsoft.com/office/drawing/2014/main" id="{89A00DAC-F3E3-1A42-9654-EC9E5668E24A}"/>
                </a:ext>
              </a:extLst>
            </p:cNvPr>
            <p:cNvSpPr>
              <a:spLocks noChangeArrowheads="1"/>
            </p:cNvSpPr>
            <p:nvPr/>
          </p:nvSpPr>
          <p:spPr bwMode="auto">
            <a:xfrm>
              <a:off x="1973" y="3067"/>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47" name="Rectangle 250">
              <a:extLst>
                <a:ext uri="{FF2B5EF4-FFF2-40B4-BE49-F238E27FC236}">
                  <a16:creationId xmlns:a16="http://schemas.microsoft.com/office/drawing/2014/main" id="{1FC6C7F9-6C00-834D-A7E8-7BCD2DE13ACD}"/>
                </a:ext>
              </a:extLst>
            </p:cNvPr>
            <p:cNvSpPr>
              <a:spLocks noChangeArrowheads="1"/>
            </p:cNvSpPr>
            <p:nvPr/>
          </p:nvSpPr>
          <p:spPr bwMode="auto">
            <a:xfrm>
              <a:off x="2109" y="3067"/>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48" name="Rectangle 251">
              <a:extLst>
                <a:ext uri="{FF2B5EF4-FFF2-40B4-BE49-F238E27FC236}">
                  <a16:creationId xmlns:a16="http://schemas.microsoft.com/office/drawing/2014/main" id="{E5BC5D38-6364-B549-99DB-7ECAF05C08A2}"/>
                </a:ext>
              </a:extLst>
            </p:cNvPr>
            <p:cNvSpPr>
              <a:spLocks noChangeArrowheads="1"/>
            </p:cNvSpPr>
            <p:nvPr/>
          </p:nvSpPr>
          <p:spPr bwMode="auto">
            <a:xfrm>
              <a:off x="2245" y="3067"/>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49" name="Rectangle 252">
              <a:extLst>
                <a:ext uri="{FF2B5EF4-FFF2-40B4-BE49-F238E27FC236}">
                  <a16:creationId xmlns:a16="http://schemas.microsoft.com/office/drawing/2014/main" id="{B85C758F-314B-4042-B711-DD0A74528466}"/>
                </a:ext>
              </a:extLst>
            </p:cNvPr>
            <p:cNvSpPr>
              <a:spLocks noChangeArrowheads="1"/>
            </p:cNvSpPr>
            <p:nvPr/>
          </p:nvSpPr>
          <p:spPr bwMode="auto">
            <a:xfrm>
              <a:off x="2381" y="3067"/>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50" name="Rectangle 253">
              <a:extLst>
                <a:ext uri="{FF2B5EF4-FFF2-40B4-BE49-F238E27FC236}">
                  <a16:creationId xmlns:a16="http://schemas.microsoft.com/office/drawing/2014/main" id="{17272296-5049-0B43-BEE2-04F811D5A0CA}"/>
                </a:ext>
              </a:extLst>
            </p:cNvPr>
            <p:cNvSpPr>
              <a:spLocks noChangeArrowheads="1"/>
            </p:cNvSpPr>
            <p:nvPr/>
          </p:nvSpPr>
          <p:spPr bwMode="auto">
            <a:xfrm>
              <a:off x="476" y="3340"/>
              <a:ext cx="13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200" b="1">
                  <a:solidFill>
                    <a:srgbClr val="000000"/>
                  </a:solidFill>
                </a:rPr>
                <a:t>6</a:t>
              </a:r>
            </a:p>
          </p:txBody>
        </p:sp>
        <p:sp>
          <p:nvSpPr>
            <p:cNvPr id="25851" name="Rectangle 254">
              <a:extLst>
                <a:ext uri="{FF2B5EF4-FFF2-40B4-BE49-F238E27FC236}">
                  <a16:creationId xmlns:a16="http://schemas.microsoft.com/office/drawing/2014/main" id="{1EBA2762-E030-9644-B006-4AADD9D4680F}"/>
                </a:ext>
              </a:extLst>
            </p:cNvPr>
            <p:cNvSpPr>
              <a:spLocks noChangeArrowheads="1"/>
            </p:cNvSpPr>
            <p:nvPr/>
          </p:nvSpPr>
          <p:spPr bwMode="auto">
            <a:xfrm>
              <a:off x="612" y="3203"/>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52" name="Rectangle 255">
              <a:extLst>
                <a:ext uri="{FF2B5EF4-FFF2-40B4-BE49-F238E27FC236}">
                  <a16:creationId xmlns:a16="http://schemas.microsoft.com/office/drawing/2014/main" id="{940C7F96-D04C-F842-8948-BE4F0DA8F413}"/>
                </a:ext>
              </a:extLst>
            </p:cNvPr>
            <p:cNvSpPr>
              <a:spLocks noChangeArrowheads="1"/>
            </p:cNvSpPr>
            <p:nvPr/>
          </p:nvSpPr>
          <p:spPr bwMode="auto">
            <a:xfrm>
              <a:off x="748" y="3203"/>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53" name="Rectangle 256">
              <a:extLst>
                <a:ext uri="{FF2B5EF4-FFF2-40B4-BE49-F238E27FC236}">
                  <a16:creationId xmlns:a16="http://schemas.microsoft.com/office/drawing/2014/main" id="{22967ED8-DB57-5741-BD5A-D8964B991B43}"/>
                </a:ext>
              </a:extLst>
            </p:cNvPr>
            <p:cNvSpPr>
              <a:spLocks noChangeArrowheads="1"/>
            </p:cNvSpPr>
            <p:nvPr/>
          </p:nvSpPr>
          <p:spPr bwMode="auto">
            <a:xfrm>
              <a:off x="884" y="3203"/>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54" name="Rectangle 257">
              <a:extLst>
                <a:ext uri="{FF2B5EF4-FFF2-40B4-BE49-F238E27FC236}">
                  <a16:creationId xmlns:a16="http://schemas.microsoft.com/office/drawing/2014/main" id="{8E9AF696-5D4B-EB41-955C-6F6F4CBB8044}"/>
                </a:ext>
              </a:extLst>
            </p:cNvPr>
            <p:cNvSpPr>
              <a:spLocks noChangeArrowheads="1"/>
            </p:cNvSpPr>
            <p:nvPr/>
          </p:nvSpPr>
          <p:spPr bwMode="auto">
            <a:xfrm>
              <a:off x="1020" y="3203"/>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55" name="Rectangle 258">
              <a:extLst>
                <a:ext uri="{FF2B5EF4-FFF2-40B4-BE49-F238E27FC236}">
                  <a16:creationId xmlns:a16="http://schemas.microsoft.com/office/drawing/2014/main" id="{99764D24-0812-C948-AF63-50E0B59AB62D}"/>
                </a:ext>
              </a:extLst>
            </p:cNvPr>
            <p:cNvSpPr>
              <a:spLocks noChangeArrowheads="1"/>
            </p:cNvSpPr>
            <p:nvPr/>
          </p:nvSpPr>
          <p:spPr bwMode="auto">
            <a:xfrm>
              <a:off x="1157" y="3203"/>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56" name="Rectangle 259">
              <a:extLst>
                <a:ext uri="{FF2B5EF4-FFF2-40B4-BE49-F238E27FC236}">
                  <a16:creationId xmlns:a16="http://schemas.microsoft.com/office/drawing/2014/main" id="{8C67D9EC-5A0B-1B41-A068-0E4F4CF9B8A4}"/>
                </a:ext>
              </a:extLst>
            </p:cNvPr>
            <p:cNvSpPr>
              <a:spLocks noChangeArrowheads="1"/>
            </p:cNvSpPr>
            <p:nvPr/>
          </p:nvSpPr>
          <p:spPr bwMode="auto">
            <a:xfrm>
              <a:off x="1293" y="3203"/>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57" name="Rectangle 260">
              <a:extLst>
                <a:ext uri="{FF2B5EF4-FFF2-40B4-BE49-F238E27FC236}">
                  <a16:creationId xmlns:a16="http://schemas.microsoft.com/office/drawing/2014/main" id="{F31E4AE3-0926-9E4E-A3B6-FF1D65DBE7DA}"/>
                </a:ext>
              </a:extLst>
            </p:cNvPr>
            <p:cNvSpPr>
              <a:spLocks noChangeArrowheads="1"/>
            </p:cNvSpPr>
            <p:nvPr/>
          </p:nvSpPr>
          <p:spPr bwMode="auto">
            <a:xfrm>
              <a:off x="1429" y="3203"/>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58" name="Rectangle 261">
              <a:extLst>
                <a:ext uri="{FF2B5EF4-FFF2-40B4-BE49-F238E27FC236}">
                  <a16:creationId xmlns:a16="http://schemas.microsoft.com/office/drawing/2014/main" id="{62C901AF-7E28-D549-9316-B560040DCC7A}"/>
                </a:ext>
              </a:extLst>
            </p:cNvPr>
            <p:cNvSpPr>
              <a:spLocks noChangeArrowheads="1"/>
            </p:cNvSpPr>
            <p:nvPr/>
          </p:nvSpPr>
          <p:spPr bwMode="auto">
            <a:xfrm>
              <a:off x="1565" y="3203"/>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59" name="Rectangle 262">
              <a:extLst>
                <a:ext uri="{FF2B5EF4-FFF2-40B4-BE49-F238E27FC236}">
                  <a16:creationId xmlns:a16="http://schemas.microsoft.com/office/drawing/2014/main" id="{F01ABF02-69F9-4E4A-8D45-D66448F76B38}"/>
                </a:ext>
              </a:extLst>
            </p:cNvPr>
            <p:cNvSpPr>
              <a:spLocks noChangeArrowheads="1"/>
            </p:cNvSpPr>
            <p:nvPr/>
          </p:nvSpPr>
          <p:spPr bwMode="auto">
            <a:xfrm>
              <a:off x="1701" y="3203"/>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60" name="Rectangle 263">
              <a:extLst>
                <a:ext uri="{FF2B5EF4-FFF2-40B4-BE49-F238E27FC236}">
                  <a16:creationId xmlns:a16="http://schemas.microsoft.com/office/drawing/2014/main" id="{F205D3F6-E537-D449-8772-1727079919C4}"/>
                </a:ext>
              </a:extLst>
            </p:cNvPr>
            <p:cNvSpPr>
              <a:spLocks noChangeArrowheads="1"/>
            </p:cNvSpPr>
            <p:nvPr/>
          </p:nvSpPr>
          <p:spPr bwMode="auto">
            <a:xfrm>
              <a:off x="1837" y="3203"/>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61" name="Rectangle 264">
              <a:extLst>
                <a:ext uri="{FF2B5EF4-FFF2-40B4-BE49-F238E27FC236}">
                  <a16:creationId xmlns:a16="http://schemas.microsoft.com/office/drawing/2014/main" id="{33A1DA7D-494A-E447-8DA9-23A458D807AE}"/>
                </a:ext>
              </a:extLst>
            </p:cNvPr>
            <p:cNvSpPr>
              <a:spLocks noChangeArrowheads="1"/>
            </p:cNvSpPr>
            <p:nvPr/>
          </p:nvSpPr>
          <p:spPr bwMode="auto">
            <a:xfrm>
              <a:off x="1973" y="3203"/>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62" name="Rectangle 265">
              <a:extLst>
                <a:ext uri="{FF2B5EF4-FFF2-40B4-BE49-F238E27FC236}">
                  <a16:creationId xmlns:a16="http://schemas.microsoft.com/office/drawing/2014/main" id="{729357C1-F59C-2244-879E-98FA63488012}"/>
                </a:ext>
              </a:extLst>
            </p:cNvPr>
            <p:cNvSpPr>
              <a:spLocks noChangeArrowheads="1"/>
            </p:cNvSpPr>
            <p:nvPr/>
          </p:nvSpPr>
          <p:spPr bwMode="auto">
            <a:xfrm>
              <a:off x="2109" y="3203"/>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63" name="Rectangle 266">
              <a:extLst>
                <a:ext uri="{FF2B5EF4-FFF2-40B4-BE49-F238E27FC236}">
                  <a16:creationId xmlns:a16="http://schemas.microsoft.com/office/drawing/2014/main" id="{574A7216-423C-2947-86C8-FD19D31A3684}"/>
                </a:ext>
              </a:extLst>
            </p:cNvPr>
            <p:cNvSpPr>
              <a:spLocks noChangeArrowheads="1"/>
            </p:cNvSpPr>
            <p:nvPr/>
          </p:nvSpPr>
          <p:spPr bwMode="auto">
            <a:xfrm>
              <a:off x="2245" y="3203"/>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64" name="Rectangle 267">
              <a:extLst>
                <a:ext uri="{FF2B5EF4-FFF2-40B4-BE49-F238E27FC236}">
                  <a16:creationId xmlns:a16="http://schemas.microsoft.com/office/drawing/2014/main" id="{9A029335-B8B6-E845-AC8D-55A10707F76B}"/>
                </a:ext>
              </a:extLst>
            </p:cNvPr>
            <p:cNvSpPr>
              <a:spLocks noChangeArrowheads="1"/>
            </p:cNvSpPr>
            <p:nvPr/>
          </p:nvSpPr>
          <p:spPr bwMode="auto">
            <a:xfrm>
              <a:off x="2381" y="3203"/>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65" name="Rectangle 268">
              <a:extLst>
                <a:ext uri="{FF2B5EF4-FFF2-40B4-BE49-F238E27FC236}">
                  <a16:creationId xmlns:a16="http://schemas.microsoft.com/office/drawing/2014/main" id="{E2AD9601-11CA-1A4E-A9FF-17E4072B0EC1}"/>
                </a:ext>
              </a:extLst>
            </p:cNvPr>
            <p:cNvSpPr>
              <a:spLocks noChangeArrowheads="1"/>
            </p:cNvSpPr>
            <p:nvPr/>
          </p:nvSpPr>
          <p:spPr bwMode="auto">
            <a:xfrm>
              <a:off x="476" y="3476"/>
              <a:ext cx="13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200" b="1">
                  <a:solidFill>
                    <a:srgbClr val="000000"/>
                  </a:solidFill>
                </a:rPr>
                <a:t>7</a:t>
              </a:r>
            </a:p>
          </p:txBody>
        </p:sp>
        <p:sp>
          <p:nvSpPr>
            <p:cNvPr id="25866" name="Rectangle 269">
              <a:extLst>
                <a:ext uri="{FF2B5EF4-FFF2-40B4-BE49-F238E27FC236}">
                  <a16:creationId xmlns:a16="http://schemas.microsoft.com/office/drawing/2014/main" id="{0BC4B295-8726-2345-BD68-ACA9AB3BB16F}"/>
                </a:ext>
              </a:extLst>
            </p:cNvPr>
            <p:cNvSpPr>
              <a:spLocks noChangeArrowheads="1"/>
            </p:cNvSpPr>
            <p:nvPr/>
          </p:nvSpPr>
          <p:spPr bwMode="auto">
            <a:xfrm>
              <a:off x="612" y="3339"/>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67" name="Rectangle 270">
              <a:extLst>
                <a:ext uri="{FF2B5EF4-FFF2-40B4-BE49-F238E27FC236}">
                  <a16:creationId xmlns:a16="http://schemas.microsoft.com/office/drawing/2014/main" id="{8A379612-1F1A-034D-A9F9-91E6835C3331}"/>
                </a:ext>
              </a:extLst>
            </p:cNvPr>
            <p:cNvSpPr>
              <a:spLocks noChangeArrowheads="1"/>
            </p:cNvSpPr>
            <p:nvPr/>
          </p:nvSpPr>
          <p:spPr bwMode="auto">
            <a:xfrm>
              <a:off x="748" y="3339"/>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68" name="Rectangle 271">
              <a:extLst>
                <a:ext uri="{FF2B5EF4-FFF2-40B4-BE49-F238E27FC236}">
                  <a16:creationId xmlns:a16="http://schemas.microsoft.com/office/drawing/2014/main" id="{66F7BC57-B733-F04A-8B43-3524FF77C711}"/>
                </a:ext>
              </a:extLst>
            </p:cNvPr>
            <p:cNvSpPr>
              <a:spLocks noChangeArrowheads="1"/>
            </p:cNvSpPr>
            <p:nvPr/>
          </p:nvSpPr>
          <p:spPr bwMode="auto">
            <a:xfrm>
              <a:off x="884" y="3339"/>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69" name="Rectangle 272">
              <a:extLst>
                <a:ext uri="{FF2B5EF4-FFF2-40B4-BE49-F238E27FC236}">
                  <a16:creationId xmlns:a16="http://schemas.microsoft.com/office/drawing/2014/main" id="{8D5FDD9C-9ADC-3741-8F17-2A82FDE763B4}"/>
                </a:ext>
              </a:extLst>
            </p:cNvPr>
            <p:cNvSpPr>
              <a:spLocks noChangeArrowheads="1"/>
            </p:cNvSpPr>
            <p:nvPr/>
          </p:nvSpPr>
          <p:spPr bwMode="auto">
            <a:xfrm>
              <a:off x="1020" y="3339"/>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70" name="Rectangle 273">
              <a:extLst>
                <a:ext uri="{FF2B5EF4-FFF2-40B4-BE49-F238E27FC236}">
                  <a16:creationId xmlns:a16="http://schemas.microsoft.com/office/drawing/2014/main" id="{C0BC2460-CE30-ED4E-9490-5957C3F8F8CB}"/>
                </a:ext>
              </a:extLst>
            </p:cNvPr>
            <p:cNvSpPr>
              <a:spLocks noChangeArrowheads="1"/>
            </p:cNvSpPr>
            <p:nvPr/>
          </p:nvSpPr>
          <p:spPr bwMode="auto">
            <a:xfrm>
              <a:off x="1157" y="3339"/>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71" name="Rectangle 274">
              <a:extLst>
                <a:ext uri="{FF2B5EF4-FFF2-40B4-BE49-F238E27FC236}">
                  <a16:creationId xmlns:a16="http://schemas.microsoft.com/office/drawing/2014/main" id="{A9C15D77-90BB-3144-A1B8-323894CC7C04}"/>
                </a:ext>
              </a:extLst>
            </p:cNvPr>
            <p:cNvSpPr>
              <a:spLocks noChangeArrowheads="1"/>
            </p:cNvSpPr>
            <p:nvPr/>
          </p:nvSpPr>
          <p:spPr bwMode="auto">
            <a:xfrm>
              <a:off x="1293" y="3339"/>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72" name="Rectangle 275">
              <a:extLst>
                <a:ext uri="{FF2B5EF4-FFF2-40B4-BE49-F238E27FC236}">
                  <a16:creationId xmlns:a16="http://schemas.microsoft.com/office/drawing/2014/main" id="{69B33CB5-89A3-3D48-B4E3-87900963E087}"/>
                </a:ext>
              </a:extLst>
            </p:cNvPr>
            <p:cNvSpPr>
              <a:spLocks noChangeArrowheads="1"/>
            </p:cNvSpPr>
            <p:nvPr/>
          </p:nvSpPr>
          <p:spPr bwMode="auto">
            <a:xfrm>
              <a:off x="1429" y="3339"/>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73" name="Rectangle 276">
              <a:extLst>
                <a:ext uri="{FF2B5EF4-FFF2-40B4-BE49-F238E27FC236}">
                  <a16:creationId xmlns:a16="http://schemas.microsoft.com/office/drawing/2014/main" id="{9E1C2317-F258-1A4C-9171-931BF19F2072}"/>
                </a:ext>
              </a:extLst>
            </p:cNvPr>
            <p:cNvSpPr>
              <a:spLocks noChangeArrowheads="1"/>
            </p:cNvSpPr>
            <p:nvPr/>
          </p:nvSpPr>
          <p:spPr bwMode="auto">
            <a:xfrm>
              <a:off x="1565" y="3339"/>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74" name="Rectangle 277">
              <a:extLst>
                <a:ext uri="{FF2B5EF4-FFF2-40B4-BE49-F238E27FC236}">
                  <a16:creationId xmlns:a16="http://schemas.microsoft.com/office/drawing/2014/main" id="{6801206C-FBF8-4640-AB64-C668A71D141C}"/>
                </a:ext>
              </a:extLst>
            </p:cNvPr>
            <p:cNvSpPr>
              <a:spLocks noChangeArrowheads="1"/>
            </p:cNvSpPr>
            <p:nvPr/>
          </p:nvSpPr>
          <p:spPr bwMode="auto">
            <a:xfrm>
              <a:off x="1701" y="3339"/>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75" name="Rectangle 278">
              <a:extLst>
                <a:ext uri="{FF2B5EF4-FFF2-40B4-BE49-F238E27FC236}">
                  <a16:creationId xmlns:a16="http://schemas.microsoft.com/office/drawing/2014/main" id="{4AD0C85A-2D7C-964D-B894-FE9D71E4DCB9}"/>
                </a:ext>
              </a:extLst>
            </p:cNvPr>
            <p:cNvSpPr>
              <a:spLocks noChangeArrowheads="1"/>
            </p:cNvSpPr>
            <p:nvPr/>
          </p:nvSpPr>
          <p:spPr bwMode="auto">
            <a:xfrm>
              <a:off x="1837" y="3339"/>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76" name="Rectangle 279">
              <a:extLst>
                <a:ext uri="{FF2B5EF4-FFF2-40B4-BE49-F238E27FC236}">
                  <a16:creationId xmlns:a16="http://schemas.microsoft.com/office/drawing/2014/main" id="{C850AF0D-7BC2-3246-A79A-6D8847258F5F}"/>
                </a:ext>
              </a:extLst>
            </p:cNvPr>
            <p:cNvSpPr>
              <a:spLocks noChangeArrowheads="1"/>
            </p:cNvSpPr>
            <p:nvPr/>
          </p:nvSpPr>
          <p:spPr bwMode="auto">
            <a:xfrm>
              <a:off x="1973" y="3339"/>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77" name="Rectangle 280">
              <a:extLst>
                <a:ext uri="{FF2B5EF4-FFF2-40B4-BE49-F238E27FC236}">
                  <a16:creationId xmlns:a16="http://schemas.microsoft.com/office/drawing/2014/main" id="{5F1339C9-AC8A-9B4B-A41C-7CD6F32609D8}"/>
                </a:ext>
              </a:extLst>
            </p:cNvPr>
            <p:cNvSpPr>
              <a:spLocks noChangeArrowheads="1"/>
            </p:cNvSpPr>
            <p:nvPr/>
          </p:nvSpPr>
          <p:spPr bwMode="auto">
            <a:xfrm>
              <a:off x="2109" y="3339"/>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78" name="Rectangle 281">
              <a:extLst>
                <a:ext uri="{FF2B5EF4-FFF2-40B4-BE49-F238E27FC236}">
                  <a16:creationId xmlns:a16="http://schemas.microsoft.com/office/drawing/2014/main" id="{6FCD0FE6-0A38-4D44-8725-077FAD86E4B6}"/>
                </a:ext>
              </a:extLst>
            </p:cNvPr>
            <p:cNvSpPr>
              <a:spLocks noChangeArrowheads="1"/>
            </p:cNvSpPr>
            <p:nvPr/>
          </p:nvSpPr>
          <p:spPr bwMode="auto">
            <a:xfrm>
              <a:off x="2245" y="3339"/>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79" name="Rectangle 282">
              <a:extLst>
                <a:ext uri="{FF2B5EF4-FFF2-40B4-BE49-F238E27FC236}">
                  <a16:creationId xmlns:a16="http://schemas.microsoft.com/office/drawing/2014/main" id="{DA8D63D6-FE4C-BE45-997E-A2D7671BE77F}"/>
                </a:ext>
              </a:extLst>
            </p:cNvPr>
            <p:cNvSpPr>
              <a:spLocks noChangeArrowheads="1"/>
            </p:cNvSpPr>
            <p:nvPr/>
          </p:nvSpPr>
          <p:spPr bwMode="auto">
            <a:xfrm>
              <a:off x="2381" y="3339"/>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80" name="Rectangle 283">
              <a:extLst>
                <a:ext uri="{FF2B5EF4-FFF2-40B4-BE49-F238E27FC236}">
                  <a16:creationId xmlns:a16="http://schemas.microsoft.com/office/drawing/2014/main" id="{55DD8264-EDAA-BA4B-A299-808E8505891D}"/>
                </a:ext>
              </a:extLst>
            </p:cNvPr>
            <p:cNvSpPr>
              <a:spLocks noChangeArrowheads="1"/>
            </p:cNvSpPr>
            <p:nvPr/>
          </p:nvSpPr>
          <p:spPr bwMode="auto">
            <a:xfrm>
              <a:off x="476" y="3612"/>
              <a:ext cx="13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200" b="1">
                  <a:solidFill>
                    <a:srgbClr val="000000"/>
                  </a:solidFill>
                </a:rPr>
                <a:t>8</a:t>
              </a:r>
            </a:p>
          </p:txBody>
        </p:sp>
        <p:sp>
          <p:nvSpPr>
            <p:cNvPr id="25881" name="Rectangle 284">
              <a:extLst>
                <a:ext uri="{FF2B5EF4-FFF2-40B4-BE49-F238E27FC236}">
                  <a16:creationId xmlns:a16="http://schemas.microsoft.com/office/drawing/2014/main" id="{DBA538BA-61D6-8844-916F-9283435D69DB}"/>
                </a:ext>
              </a:extLst>
            </p:cNvPr>
            <p:cNvSpPr>
              <a:spLocks noChangeArrowheads="1"/>
            </p:cNvSpPr>
            <p:nvPr/>
          </p:nvSpPr>
          <p:spPr bwMode="auto">
            <a:xfrm>
              <a:off x="612" y="3475"/>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82" name="Rectangle 285">
              <a:extLst>
                <a:ext uri="{FF2B5EF4-FFF2-40B4-BE49-F238E27FC236}">
                  <a16:creationId xmlns:a16="http://schemas.microsoft.com/office/drawing/2014/main" id="{293A8863-132F-E142-AE37-578B7F20CF09}"/>
                </a:ext>
              </a:extLst>
            </p:cNvPr>
            <p:cNvSpPr>
              <a:spLocks noChangeArrowheads="1"/>
            </p:cNvSpPr>
            <p:nvPr/>
          </p:nvSpPr>
          <p:spPr bwMode="auto">
            <a:xfrm>
              <a:off x="748" y="3475"/>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83" name="Rectangle 286">
              <a:extLst>
                <a:ext uri="{FF2B5EF4-FFF2-40B4-BE49-F238E27FC236}">
                  <a16:creationId xmlns:a16="http://schemas.microsoft.com/office/drawing/2014/main" id="{636470F0-D090-EC4C-AA83-26DDF30C604E}"/>
                </a:ext>
              </a:extLst>
            </p:cNvPr>
            <p:cNvSpPr>
              <a:spLocks noChangeArrowheads="1"/>
            </p:cNvSpPr>
            <p:nvPr/>
          </p:nvSpPr>
          <p:spPr bwMode="auto">
            <a:xfrm>
              <a:off x="884" y="3475"/>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84" name="Rectangle 287">
              <a:extLst>
                <a:ext uri="{FF2B5EF4-FFF2-40B4-BE49-F238E27FC236}">
                  <a16:creationId xmlns:a16="http://schemas.microsoft.com/office/drawing/2014/main" id="{DF30E23F-7FA1-F741-85D9-C1A9F384242F}"/>
                </a:ext>
              </a:extLst>
            </p:cNvPr>
            <p:cNvSpPr>
              <a:spLocks noChangeArrowheads="1"/>
            </p:cNvSpPr>
            <p:nvPr/>
          </p:nvSpPr>
          <p:spPr bwMode="auto">
            <a:xfrm>
              <a:off x="1020" y="3475"/>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85" name="Rectangle 288">
              <a:extLst>
                <a:ext uri="{FF2B5EF4-FFF2-40B4-BE49-F238E27FC236}">
                  <a16:creationId xmlns:a16="http://schemas.microsoft.com/office/drawing/2014/main" id="{BB6CD648-A5B8-9F47-8AD6-FEB9E307AF30}"/>
                </a:ext>
              </a:extLst>
            </p:cNvPr>
            <p:cNvSpPr>
              <a:spLocks noChangeArrowheads="1"/>
            </p:cNvSpPr>
            <p:nvPr/>
          </p:nvSpPr>
          <p:spPr bwMode="auto">
            <a:xfrm>
              <a:off x="1157" y="3475"/>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86" name="Rectangle 289">
              <a:extLst>
                <a:ext uri="{FF2B5EF4-FFF2-40B4-BE49-F238E27FC236}">
                  <a16:creationId xmlns:a16="http://schemas.microsoft.com/office/drawing/2014/main" id="{752648AF-F75A-9B42-B560-196DDCB6D157}"/>
                </a:ext>
              </a:extLst>
            </p:cNvPr>
            <p:cNvSpPr>
              <a:spLocks noChangeArrowheads="1"/>
            </p:cNvSpPr>
            <p:nvPr/>
          </p:nvSpPr>
          <p:spPr bwMode="auto">
            <a:xfrm>
              <a:off x="1293" y="3475"/>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87" name="Rectangle 290">
              <a:extLst>
                <a:ext uri="{FF2B5EF4-FFF2-40B4-BE49-F238E27FC236}">
                  <a16:creationId xmlns:a16="http://schemas.microsoft.com/office/drawing/2014/main" id="{429CF826-7C57-CF44-9000-A5050CBCC4D7}"/>
                </a:ext>
              </a:extLst>
            </p:cNvPr>
            <p:cNvSpPr>
              <a:spLocks noChangeArrowheads="1"/>
            </p:cNvSpPr>
            <p:nvPr/>
          </p:nvSpPr>
          <p:spPr bwMode="auto">
            <a:xfrm>
              <a:off x="1429" y="3475"/>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88" name="Rectangle 291">
              <a:extLst>
                <a:ext uri="{FF2B5EF4-FFF2-40B4-BE49-F238E27FC236}">
                  <a16:creationId xmlns:a16="http://schemas.microsoft.com/office/drawing/2014/main" id="{1EE010B2-E242-9049-BC43-CAAEA3FC7668}"/>
                </a:ext>
              </a:extLst>
            </p:cNvPr>
            <p:cNvSpPr>
              <a:spLocks noChangeArrowheads="1"/>
            </p:cNvSpPr>
            <p:nvPr/>
          </p:nvSpPr>
          <p:spPr bwMode="auto">
            <a:xfrm>
              <a:off x="1565" y="3475"/>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89" name="Rectangle 292">
              <a:extLst>
                <a:ext uri="{FF2B5EF4-FFF2-40B4-BE49-F238E27FC236}">
                  <a16:creationId xmlns:a16="http://schemas.microsoft.com/office/drawing/2014/main" id="{33BC4296-9699-2742-8F2D-22C1F35BE317}"/>
                </a:ext>
              </a:extLst>
            </p:cNvPr>
            <p:cNvSpPr>
              <a:spLocks noChangeArrowheads="1"/>
            </p:cNvSpPr>
            <p:nvPr/>
          </p:nvSpPr>
          <p:spPr bwMode="auto">
            <a:xfrm>
              <a:off x="1701" y="3475"/>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90" name="Rectangle 293">
              <a:extLst>
                <a:ext uri="{FF2B5EF4-FFF2-40B4-BE49-F238E27FC236}">
                  <a16:creationId xmlns:a16="http://schemas.microsoft.com/office/drawing/2014/main" id="{F27C96A1-F527-B44D-B6F4-7B333C540198}"/>
                </a:ext>
              </a:extLst>
            </p:cNvPr>
            <p:cNvSpPr>
              <a:spLocks noChangeArrowheads="1"/>
            </p:cNvSpPr>
            <p:nvPr/>
          </p:nvSpPr>
          <p:spPr bwMode="auto">
            <a:xfrm>
              <a:off x="1837" y="3475"/>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91" name="Rectangle 294">
              <a:extLst>
                <a:ext uri="{FF2B5EF4-FFF2-40B4-BE49-F238E27FC236}">
                  <a16:creationId xmlns:a16="http://schemas.microsoft.com/office/drawing/2014/main" id="{4088CBE5-108A-BD40-9858-94F6B7D53382}"/>
                </a:ext>
              </a:extLst>
            </p:cNvPr>
            <p:cNvSpPr>
              <a:spLocks noChangeArrowheads="1"/>
            </p:cNvSpPr>
            <p:nvPr/>
          </p:nvSpPr>
          <p:spPr bwMode="auto">
            <a:xfrm>
              <a:off x="1973" y="3475"/>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92" name="Rectangle 295">
              <a:extLst>
                <a:ext uri="{FF2B5EF4-FFF2-40B4-BE49-F238E27FC236}">
                  <a16:creationId xmlns:a16="http://schemas.microsoft.com/office/drawing/2014/main" id="{9380E0FD-38BC-304F-B5EE-43FCF04553E5}"/>
                </a:ext>
              </a:extLst>
            </p:cNvPr>
            <p:cNvSpPr>
              <a:spLocks noChangeArrowheads="1"/>
            </p:cNvSpPr>
            <p:nvPr/>
          </p:nvSpPr>
          <p:spPr bwMode="auto">
            <a:xfrm>
              <a:off x="2109" y="3475"/>
              <a:ext cx="136" cy="136"/>
            </a:xfrm>
            <a:prstGeom prst="rect">
              <a:avLst/>
            </a:prstGeom>
            <a:solidFill>
              <a:schemeClr val="tx1"/>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93" name="Rectangle 296">
              <a:extLst>
                <a:ext uri="{FF2B5EF4-FFF2-40B4-BE49-F238E27FC236}">
                  <a16:creationId xmlns:a16="http://schemas.microsoft.com/office/drawing/2014/main" id="{E64C3506-7385-4F4E-AC78-063BAA6950DD}"/>
                </a:ext>
              </a:extLst>
            </p:cNvPr>
            <p:cNvSpPr>
              <a:spLocks noChangeArrowheads="1"/>
            </p:cNvSpPr>
            <p:nvPr/>
          </p:nvSpPr>
          <p:spPr bwMode="auto">
            <a:xfrm>
              <a:off x="2245" y="3475"/>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94" name="Rectangle 297">
              <a:extLst>
                <a:ext uri="{FF2B5EF4-FFF2-40B4-BE49-F238E27FC236}">
                  <a16:creationId xmlns:a16="http://schemas.microsoft.com/office/drawing/2014/main" id="{F81E2410-CC6D-2649-AFF7-89A48445AFAB}"/>
                </a:ext>
              </a:extLst>
            </p:cNvPr>
            <p:cNvSpPr>
              <a:spLocks noChangeArrowheads="1"/>
            </p:cNvSpPr>
            <p:nvPr/>
          </p:nvSpPr>
          <p:spPr bwMode="auto">
            <a:xfrm>
              <a:off x="2381" y="3475"/>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95" name="Rectangle 298">
              <a:extLst>
                <a:ext uri="{FF2B5EF4-FFF2-40B4-BE49-F238E27FC236}">
                  <a16:creationId xmlns:a16="http://schemas.microsoft.com/office/drawing/2014/main" id="{5F73D6D4-5C6D-2B4F-9C55-D7759E9DDED2}"/>
                </a:ext>
              </a:extLst>
            </p:cNvPr>
            <p:cNvSpPr>
              <a:spLocks noChangeArrowheads="1"/>
            </p:cNvSpPr>
            <p:nvPr/>
          </p:nvSpPr>
          <p:spPr bwMode="auto">
            <a:xfrm>
              <a:off x="476" y="3748"/>
              <a:ext cx="13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200" b="1">
                  <a:solidFill>
                    <a:srgbClr val="000000"/>
                  </a:solidFill>
                </a:rPr>
                <a:t>9</a:t>
              </a:r>
            </a:p>
          </p:txBody>
        </p:sp>
        <p:sp>
          <p:nvSpPr>
            <p:cNvPr id="25896" name="Rectangle 299">
              <a:extLst>
                <a:ext uri="{FF2B5EF4-FFF2-40B4-BE49-F238E27FC236}">
                  <a16:creationId xmlns:a16="http://schemas.microsoft.com/office/drawing/2014/main" id="{0CDFF624-B31B-674C-B7BD-003838A1E8BC}"/>
                </a:ext>
              </a:extLst>
            </p:cNvPr>
            <p:cNvSpPr>
              <a:spLocks noChangeArrowheads="1"/>
            </p:cNvSpPr>
            <p:nvPr/>
          </p:nvSpPr>
          <p:spPr bwMode="auto">
            <a:xfrm>
              <a:off x="612" y="3611"/>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97" name="Rectangle 300">
              <a:extLst>
                <a:ext uri="{FF2B5EF4-FFF2-40B4-BE49-F238E27FC236}">
                  <a16:creationId xmlns:a16="http://schemas.microsoft.com/office/drawing/2014/main" id="{9974C154-A39A-FD4E-AFD5-3A6A046D2136}"/>
                </a:ext>
              </a:extLst>
            </p:cNvPr>
            <p:cNvSpPr>
              <a:spLocks noChangeArrowheads="1"/>
            </p:cNvSpPr>
            <p:nvPr/>
          </p:nvSpPr>
          <p:spPr bwMode="auto">
            <a:xfrm>
              <a:off x="748" y="3611"/>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98" name="Rectangle 301">
              <a:extLst>
                <a:ext uri="{FF2B5EF4-FFF2-40B4-BE49-F238E27FC236}">
                  <a16:creationId xmlns:a16="http://schemas.microsoft.com/office/drawing/2014/main" id="{E1C4F6A4-2CAF-4A45-BBA0-522547CADAF7}"/>
                </a:ext>
              </a:extLst>
            </p:cNvPr>
            <p:cNvSpPr>
              <a:spLocks noChangeArrowheads="1"/>
            </p:cNvSpPr>
            <p:nvPr/>
          </p:nvSpPr>
          <p:spPr bwMode="auto">
            <a:xfrm>
              <a:off x="884" y="3611"/>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99" name="Rectangle 302">
              <a:extLst>
                <a:ext uri="{FF2B5EF4-FFF2-40B4-BE49-F238E27FC236}">
                  <a16:creationId xmlns:a16="http://schemas.microsoft.com/office/drawing/2014/main" id="{FE013121-E9B3-B347-B34B-8EFDE32A1FF2}"/>
                </a:ext>
              </a:extLst>
            </p:cNvPr>
            <p:cNvSpPr>
              <a:spLocks noChangeArrowheads="1"/>
            </p:cNvSpPr>
            <p:nvPr/>
          </p:nvSpPr>
          <p:spPr bwMode="auto">
            <a:xfrm>
              <a:off x="1020" y="3611"/>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900" name="Rectangle 303">
              <a:extLst>
                <a:ext uri="{FF2B5EF4-FFF2-40B4-BE49-F238E27FC236}">
                  <a16:creationId xmlns:a16="http://schemas.microsoft.com/office/drawing/2014/main" id="{90854D92-B0DA-CF4A-A214-4BE3EA8A0475}"/>
                </a:ext>
              </a:extLst>
            </p:cNvPr>
            <p:cNvSpPr>
              <a:spLocks noChangeArrowheads="1"/>
            </p:cNvSpPr>
            <p:nvPr/>
          </p:nvSpPr>
          <p:spPr bwMode="auto">
            <a:xfrm>
              <a:off x="1157" y="3611"/>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901" name="Rectangle 304">
              <a:extLst>
                <a:ext uri="{FF2B5EF4-FFF2-40B4-BE49-F238E27FC236}">
                  <a16:creationId xmlns:a16="http://schemas.microsoft.com/office/drawing/2014/main" id="{9F7DBF1B-B3E1-E749-8348-35BD16310E1E}"/>
                </a:ext>
              </a:extLst>
            </p:cNvPr>
            <p:cNvSpPr>
              <a:spLocks noChangeArrowheads="1"/>
            </p:cNvSpPr>
            <p:nvPr/>
          </p:nvSpPr>
          <p:spPr bwMode="auto">
            <a:xfrm>
              <a:off x="1293" y="3611"/>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902" name="Rectangle 305">
              <a:extLst>
                <a:ext uri="{FF2B5EF4-FFF2-40B4-BE49-F238E27FC236}">
                  <a16:creationId xmlns:a16="http://schemas.microsoft.com/office/drawing/2014/main" id="{19C19464-01D5-194D-AF52-55312733F6C8}"/>
                </a:ext>
              </a:extLst>
            </p:cNvPr>
            <p:cNvSpPr>
              <a:spLocks noChangeArrowheads="1"/>
            </p:cNvSpPr>
            <p:nvPr/>
          </p:nvSpPr>
          <p:spPr bwMode="auto">
            <a:xfrm>
              <a:off x="1429" y="3611"/>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903" name="Rectangle 306">
              <a:extLst>
                <a:ext uri="{FF2B5EF4-FFF2-40B4-BE49-F238E27FC236}">
                  <a16:creationId xmlns:a16="http://schemas.microsoft.com/office/drawing/2014/main" id="{2703B17A-3D72-DE4F-B02F-AD969E4887D0}"/>
                </a:ext>
              </a:extLst>
            </p:cNvPr>
            <p:cNvSpPr>
              <a:spLocks noChangeArrowheads="1"/>
            </p:cNvSpPr>
            <p:nvPr/>
          </p:nvSpPr>
          <p:spPr bwMode="auto">
            <a:xfrm>
              <a:off x="1565" y="3611"/>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904" name="Rectangle 307">
              <a:extLst>
                <a:ext uri="{FF2B5EF4-FFF2-40B4-BE49-F238E27FC236}">
                  <a16:creationId xmlns:a16="http://schemas.microsoft.com/office/drawing/2014/main" id="{B21AAACC-E1D8-9E48-9328-F881EFB3E25A}"/>
                </a:ext>
              </a:extLst>
            </p:cNvPr>
            <p:cNvSpPr>
              <a:spLocks noChangeArrowheads="1"/>
            </p:cNvSpPr>
            <p:nvPr/>
          </p:nvSpPr>
          <p:spPr bwMode="auto">
            <a:xfrm>
              <a:off x="1701" y="3611"/>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905" name="Rectangle 308">
              <a:extLst>
                <a:ext uri="{FF2B5EF4-FFF2-40B4-BE49-F238E27FC236}">
                  <a16:creationId xmlns:a16="http://schemas.microsoft.com/office/drawing/2014/main" id="{9D907B4B-6C94-5F40-8C79-6620902CE482}"/>
                </a:ext>
              </a:extLst>
            </p:cNvPr>
            <p:cNvSpPr>
              <a:spLocks noChangeArrowheads="1"/>
            </p:cNvSpPr>
            <p:nvPr/>
          </p:nvSpPr>
          <p:spPr bwMode="auto">
            <a:xfrm>
              <a:off x="1837" y="3611"/>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906" name="Rectangle 309">
              <a:extLst>
                <a:ext uri="{FF2B5EF4-FFF2-40B4-BE49-F238E27FC236}">
                  <a16:creationId xmlns:a16="http://schemas.microsoft.com/office/drawing/2014/main" id="{07F4A4D1-CF30-FB40-8147-68A63EC571C0}"/>
                </a:ext>
              </a:extLst>
            </p:cNvPr>
            <p:cNvSpPr>
              <a:spLocks noChangeArrowheads="1"/>
            </p:cNvSpPr>
            <p:nvPr/>
          </p:nvSpPr>
          <p:spPr bwMode="auto">
            <a:xfrm>
              <a:off x="1973" y="3611"/>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907" name="Rectangle 310">
              <a:extLst>
                <a:ext uri="{FF2B5EF4-FFF2-40B4-BE49-F238E27FC236}">
                  <a16:creationId xmlns:a16="http://schemas.microsoft.com/office/drawing/2014/main" id="{EA64FA3F-06F5-C943-8FB0-A0D6713B6F35}"/>
                </a:ext>
              </a:extLst>
            </p:cNvPr>
            <p:cNvSpPr>
              <a:spLocks noChangeArrowheads="1"/>
            </p:cNvSpPr>
            <p:nvPr/>
          </p:nvSpPr>
          <p:spPr bwMode="auto">
            <a:xfrm>
              <a:off x="2109" y="3611"/>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908" name="Rectangle 311">
              <a:extLst>
                <a:ext uri="{FF2B5EF4-FFF2-40B4-BE49-F238E27FC236}">
                  <a16:creationId xmlns:a16="http://schemas.microsoft.com/office/drawing/2014/main" id="{36FF40D0-5C6F-1249-BCE3-E4FC7B795B07}"/>
                </a:ext>
              </a:extLst>
            </p:cNvPr>
            <p:cNvSpPr>
              <a:spLocks noChangeArrowheads="1"/>
            </p:cNvSpPr>
            <p:nvPr/>
          </p:nvSpPr>
          <p:spPr bwMode="auto">
            <a:xfrm>
              <a:off x="2245" y="3611"/>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909" name="Rectangle 312">
              <a:extLst>
                <a:ext uri="{FF2B5EF4-FFF2-40B4-BE49-F238E27FC236}">
                  <a16:creationId xmlns:a16="http://schemas.microsoft.com/office/drawing/2014/main" id="{D6CA76B2-122B-F14B-A9DF-643D2BA05D2F}"/>
                </a:ext>
              </a:extLst>
            </p:cNvPr>
            <p:cNvSpPr>
              <a:spLocks noChangeArrowheads="1"/>
            </p:cNvSpPr>
            <p:nvPr/>
          </p:nvSpPr>
          <p:spPr bwMode="auto">
            <a:xfrm>
              <a:off x="2381" y="3611"/>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910" name="Rectangle 313">
              <a:extLst>
                <a:ext uri="{FF2B5EF4-FFF2-40B4-BE49-F238E27FC236}">
                  <a16:creationId xmlns:a16="http://schemas.microsoft.com/office/drawing/2014/main" id="{5474A45C-5E5A-E744-853D-2764601AD2D9}"/>
                </a:ext>
              </a:extLst>
            </p:cNvPr>
            <p:cNvSpPr>
              <a:spLocks noChangeArrowheads="1"/>
            </p:cNvSpPr>
            <p:nvPr/>
          </p:nvSpPr>
          <p:spPr bwMode="auto">
            <a:xfrm>
              <a:off x="612" y="3747"/>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911" name="Rectangle 314">
              <a:extLst>
                <a:ext uri="{FF2B5EF4-FFF2-40B4-BE49-F238E27FC236}">
                  <a16:creationId xmlns:a16="http://schemas.microsoft.com/office/drawing/2014/main" id="{1F683E0C-5C9C-4F4E-9450-65079D195F6D}"/>
                </a:ext>
              </a:extLst>
            </p:cNvPr>
            <p:cNvSpPr>
              <a:spLocks noChangeArrowheads="1"/>
            </p:cNvSpPr>
            <p:nvPr/>
          </p:nvSpPr>
          <p:spPr bwMode="auto">
            <a:xfrm>
              <a:off x="748" y="3747"/>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912" name="Rectangle 315">
              <a:extLst>
                <a:ext uri="{FF2B5EF4-FFF2-40B4-BE49-F238E27FC236}">
                  <a16:creationId xmlns:a16="http://schemas.microsoft.com/office/drawing/2014/main" id="{4FEFF3F9-9A3F-FF4B-A882-D9A20F6EECD9}"/>
                </a:ext>
              </a:extLst>
            </p:cNvPr>
            <p:cNvSpPr>
              <a:spLocks noChangeArrowheads="1"/>
            </p:cNvSpPr>
            <p:nvPr/>
          </p:nvSpPr>
          <p:spPr bwMode="auto">
            <a:xfrm>
              <a:off x="884" y="3747"/>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913" name="Rectangle 316">
              <a:extLst>
                <a:ext uri="{FF2B5EF4-FFF2-40B4-BE49-F238E27FC236}">
                  <a16:creationId xmlns:a16="http://schemas.microsoft.com/office/drawing/2014/main" id="{BE75E52B-A4FF-E249-9484-CBC5AC3A3B8B}"/>
                </a:ext>
              </a:extLst>
            </p:cNvPr>
            <p:cNvSpPr>
              <a:spLocks noChangeArrowheads="1"/>
            </p:cNvSpPr>
            <p:nvPr/>
          </p:nvSpPr>
          <p:spPr bwMode="auto">
            <a:xfrm>
              <a:off x="1020" y="3747"/>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914" name="Rectangle 317">
              <a:extLst>
                <a:ext uri="{FF2B5EF4-FFF2-40B4-BE49-F238E27FC236}">
                  <a16:creationId xmlns:a16="http://schemas.microsoft.com/office/drawing/2014/main" id="{764A6ED8-6FB0-0246-B5A8-D793C4B1C6B9}"/>
                </a:ext>
              </a:extLst>
            </p:cNvPr>
            <p:cNvSpPr>
              <a:spLocks noChangeArrowheads="1"/>
            </p:cNvSpPr>
            <p:nvPr/>
          </p:nvSpPr>
          <p:spPr bwMode="auto">
            <a:xfrm>
              <a:off x="1157" y="3747"/>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915" name="Rectangle 318">
              <a:extLst>
                <a:ext uri="{FF2B5EF4-FFF2-40B4-BE49-F238E27FC236}">
                  <a16:creationId xmlns:a16="http://schemas.microsoft.com/office/drawing/2014/main" id="{1A417CD8-9959-DF46-8051-CC3BFF0E1FEB}"/>
                </a:ext>
              </a:extLst>
            </p:cNvPr>
            <p:cNvSpPr>
              <a:spLocks noChangeArrowheads="1"/>
            </p:cNvSpPr>
            <p:nvPr/>
          </p:nvSpPr>
          <p:spPr bwMode="auto">
            <a:xfrm>
              <a:off x="1293" y="3747"/>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916" name="Rectangle 319">
              <a:extLst>
                <a:ext uri="{FF2B5EF4-FFF2-40B4-BE49-F238E27FC236}">
                  <a16:creationId xmlns:a16="http://schemas.microsoft.com/office/drawing/2014/main" id="{D3A61858-BF39-7945-9088-32CA130EBE2A}"/>
                </a:ext>
              </a:extLst>
            </p:cNvPr>
            <p:cNvSpPr>
              <a:spLocks noChangeArrowheads="1"/>
            </p:cNvSpPr>
            <p:nvPr/>
          </p:nvSpPr>
          <p:spPr bwMode="auto">
            <a:xfrm>
              <a:off x="1429" y="3747"/>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917" name="Rectangle 320">
              <a:extLst>
                <a:ext uri="{FF2B5EF4-FFF2-40B4-BE49-F238E27FC236}">
                  <a16:creationId xmlns:a16="http://schemas.microsoft.com/office/drawing/2014/main" id="{E74AAF29-4584-C842-9F99-EAA8EDD9F0F7}"/>
                </a:ext>
              </a:extLst>
            </p:cNvPr>
            <p:cNvSpPr>
              <a:spLocks noChangeArrowheads="1"/>
            </p:cNvSpPr>
            <p:nvPr/>
          </p:nvSpPr>
          <p:spPr bwMode="auto">
            <a:xfrm>
              <a:off x="1565" y="3747"/>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918" name="Rectangle 321">
              <a:extLst>
                <a:ext uri="{FF2B5EF4-FFF2-40B4-BE49-F238E27FC236}">
                  <a16:creationId xmlns:a16="http://schemas.microsoft.com/office/drawing/2014/main" id="{E4DC322E-C45A-BF47-915D-5690CB9BA0CB}"/>
                </a:ext>
              </a:extLst>
            </p:cNvPr>
            <p:cNvSpPr>
              <a:spLocks noChangeArrowheads="1"/>
            </p:cNvSpPr>
            <p:nvPr/>
          </p:nvSpPr>
          <p:spPr bwMode="auto">
            <a:xfrm>
              <a:off x="1701" y="3747"/>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919" name="Rectangle 322">
              <a:extLst>
                <a:ext uri="{FF2B5EF4-FFF2-40B4-BE49-F238E27FC236}">
                  <a16:creationId xmlns:a16="http://schemas.microsoft.com/office/drawing/2014/main" id="{466A48C8-1E80-4A48-93CB-D37743C08222}"/>
                </a:ext>
              </a:extLst>
            </p:cNvPr>
            <p:cNvSpPr>
              <a:spLocks noChangeArrowheads="1"/>
            </p:cNvSpPr>
            <p:nvPr/>
          </p:nvSpPr>
          <p:spPr bwMode="auto">
            <a:xfrm>
              <a:off x="1837" y="3747"/>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920" name="Rectangle 323">
              <a:extLst>
                <a:ext uri="{FF2B5EF4-FFF2-40B4-BE49-F238E27FC236}">
                  <a16:creationId xmlns:a16="http://schemas.microsoft.com/office/drawing/2014/main" id="{EF187618-7DBE-9943-9BB8-C492CCF7B39F}"/>
                </a:ext>
              </a:extLst>
            </p:cNvPr>
            <p:cNvSpPr>
              <a:spLocks noChangeArrowheads="1"/>
            </p:cNvSpPr>
            <p:nvPr/>
          </p:nvSpPr>
          <p:spPr bwMode="auto">
            <a:xfrm>
              <a:off x="1973" y="3747"/>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921" name="Rectangle 324">
              <a:extLst>
                <a:ext uri="{FF2B5EF4-FFF2-40B4-BE49-F238E27FC236}">
                  <a16:creationId xmlns:a16="http://schemas.microsoft.com/office/drawing/2014/main" id="{35EF25A7-546A-9F48-838C-4A3696520FDC}"/>
                </a:ext>
              </a:extLst>
            </p:cNvPr>
            <p:cNvSpPr>
              <a:spLocks noChangeArrowheads="1"/>
            </p:cNvSpPr>
            <p:nvPr/>
          </p:nvSpPr>
          <p:spPr bwMode="auto">
            <a:xfrm>
              <a:off x="2109" y="3747"/>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922" name="Rectangle 325">
              <a:extLst>
                <a:ext uri="{FF2B5EF4-FFF2-40B4-BE49-F238E27FC236}">
                  <a16:creationId xmlns:a16="http://schemas.microsoft.com/office/drawing/2014/main" id="{DF21491D-A1B1-5644-A029-851679E7B326}"/>
                </a:ext>
              </a:extLst>
            </p:cNvPr>
            <p:cNvSpPr>
              <a:spLocks noChangeArrowheads="1"/>
            </p:cNvSpPr>
            <p:nvPr/>
          </p:nvSpPr>
          <p:spPr bwMode="auto">
            <a:xfrm>
              <a:off x="2245" y="3747"/>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923" name="Rectangle 326">
              <a:extLst>
                <a:ext uri="{FF2B5EF4-FFF2-40B4-BE49-F238E27FC236}">
                  <a16:creationId xmlns:a16="http://schemas.microsoft.com/office/drawing/2014/main" id="{37BD7A9B-56A9-D544-9E47-8DEA8B3FA5F4}"/>
                </a:ext>
              </a:extLst>
            </p:cNvPr>
            <p:cNvSpPr>
              <a:spLocks noChangeArrowheads="1"/>
            </p:cNvSpPr>
            <p:nvPr/>
          </p:nvSpPr>
          <p:spPr bwMode="auto">
            <a:xfrm>
              <a:off x="2381" y="3747"/>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924" name="Rectangle 327">
              <a:extLst>
                <a:ext uri="{FF2B5EF4-FFF2-40B4-BE49-F238E27FC236}">
                  <a16:creationId xmlns:a16="http://schemas.microsoft.com/office/drawing/2014/main" id="{FF96F9C9-4C46-AA4C-A214-40A88DFA2331}"/>
                </a:ext>
              </a:extLst>
            </p:cNvPr>
            <p:cNvSpPr>
              <a:spLocks noChangeArrowheads="1"/>
            </p:cNvSpPr>
            <p:nvPr/>
          </p:nvSpPr>
          <p:spPr bwMode="auto">
            <a:xfrm>
              <a:off x="612" y="2387"/>
              <a:ext cx="13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200" b="1">
                  <a:solidFill>
                    <a:srgbClr val="000000"/>
                  </a:solidFill>
                </a:rPr>
                <a:t>0</a:t>
              </a:r>
            </a:p>
          </p:txBody>
        </p:sp>
        <p:sp>
          <p:nvSpPr>
            <p:cNvPr id="25925" name="Rectangle 328">
              <a:extLst>
                <a:ext uri="{FF2B5EF4-FFF2-40B4-BE49-F238E27FC236}">
                  <a16:creationId xmlns:a16="http://schemas.microsoft.com/office/drawing/2014/main" id="{20660522-189C-2145-8DD1-0B64301D4D52}"/>
                </a:ext>
              </a:extLst>
            </p:cNvPr>
            <p:cNvSpPr>
              <a:spLocks noChangeArrowheads="1"/>
            </p:cNvSpPr>
            <p:nvPr/>
          </p:nvSpPr>
          <p:spPr bwMode="auto">
            <a:xfrm>
              <a:off x="748" y="2387"/>
              <a:ext cx="13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200" b="1">
                  <a:solidFill>
                    <a:srgbClr val="000000"/>
                  </a:solidFill>
                </a:rPr>
                <a:t>1</a:t>
              </a:r>
            </a:p>
          </p:txBody>
        </p:sp>
        <p:sp>
          <p:nvSpPr>
            <p:cNvPr id="25926" name="Rectangle 329">
              <a:extLst>
                <a:ext uri="{FF2B5EF4-FFF2-40B4-BE49-F238E27FC236}">
                  <a16:creationId xmlns:a16="http://schemas.microsoft.com/office/drawing/2014/main" id="{74B5425C-BF46-C544-8BDB-E5CC4740894C}"/>
                </a:ext>
              </a:extLst>
            </p:cNvPr>
            <p:cNvSpPr>
              <a:spLocks noChangeArrowheads="1"/>
            </p:cNvSpPr>
            <p:nvPr/>
          </p:nvSpPr>
          <p:spPr bwMode="auto">
            <a:xfrm>
              <a:off x="884" y="2387"/>
              <a:ext cx="13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200" b="1">
                  <a:solidFill>
                    <a:srgbClr val="000000"/>
                  </a:solidFill>
                </a:rPr>
                <a:t>2</a:t>
              </a:r>
            </a:p>
          </p:txBody>
        </p:sp>
        <p:sp>
          <p:nvSpPr>
            <p:cNvPr id="25927" name="Rectangle 330">
              <a:extLst>
                <a:ext uri="{FF2B5EF4-FFF2-40B4-BE49-F238E27FC236}">
                  <a16:creationId xmlns:a16="http://schemas.microsoft.com/office/drawing/2014/main" id="{3324F0B5-4754-A840-892F-053156BA0706}"/>
                </a:ext>
              </a:extLst>
            </p:cNvPr>
            <p:cNvSpPr>
              <a:spLocks noChangeArrowheads="1"/>
            </p:cNvSpPr>
            <p:nvPr/>
          </p:nvSpPr>
          <p:spPr bwMode="auto">
            <a:xfrm>
              <a:off x="1020" y="2387"/>
              <a:ext cx="13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200" b="1">
                  <a:solidFill>
                    <a:srgbClr val="000000"/>
                  </a:solidFill>
                </a:rPr>
                <a:t>3</a:t>
              </a:r>
            </a:p>
          </p:txBody>
        </p:sp>
        <p:sp>
          <p:nvSpPr>
            <p:cNvPr id="25928" name="Rectangle 331">
              <a:extLst>
                <a:ext uri="{FF2B5EF4-FFF2-40B4-BE49-F238E27FC236}">
                  <a16:creationId xmlns:a16="http://schemas.microsoft.com/office/drawing/2014/main" id="{9C37ECB9-0DA4-864C-A385-6096293F1E62}"/>
                </a:ext>
              </a:extLst>
            </p:cNvPr>
            <p:cNvSpPr>
              <a:spLocks noChangeArrowheads="1"/>
            </p:cNvSpPr>
            <p:nvPr/>
          </p:nvSpPr>
          <p:spPr bwMode="auto">
            <a:xfrm>
              <a:off x="1156" y="2387"/>
              <a:ext cx="13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200" b="1">
                  <a:solidFill>
                    <a:srgbClr val="000000"/>
                  </a:solidFill>
                </a:rPr>
                <a:t>4</a:t>
              </a:r>
            </a:p>
          </p:txBody>
        </p:sp>
        <p:sp>
          <p:nvSpPr>
            <p:cNvPr id="25929" name="Rectangle 332">
              <a:extLst>
                <a:ext uri="{FF2B5EF4-FFF2-40B4-BE49-F238E27FC236}">
                  <a16:creationId xmlns:a16="http://schemas.microsoft.com/office/drawing/2014/main" id="{FC34E34A-5070-4746-8787-5FD5CF1CDA57}"/>
                </a:ext>
              </a:extLst>
            </p:cNvPr>
            <p:cNvSpPr>
              <a:spLocks noChangeArrowheads="1"/>
            </p:cNvSpPr>
            <p:nvPr/>
          </p:nvSpPr>
          <p:spPr bwMode="auto">
            <a:xfrm>
              <a:off x="1293" y="2387"/>
              <a:ext cx="13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200" b="1">
                  <a:solidFill>
                    <a:srgbClr val="000000"/>
                  </a:solidFill>
                </a:rPr>
                <a:t>5</a:t>
              </a:r>
            </a:p>
          </p:txBody>
        </p:sp>
        <p:sp>
          <p:nvSpPr>
            <p:cNvPr id="25930" name="Rectangle 333">
              <a:extLst>
                <a:ext uri="{FF2B5EF4-FFF2-40B4-BE49-F238E27FC236}">
                  <a16:creationId xmlns:a16="http://schemas.microsoft.com/office/drawing/2014/main" id="{969EEF38-220F-4B4A-BDF8-4F6679FFD994}"/>
                </a:ext>
              </a:extLst>
            </p:cNvPr>
            <p:cNvSpPr>
              <a:spLocks noChangeArrowheads="1"/>
            </p:cNvSpPr>
            <p:nvPr/>
          </p:nvSpPr>
          <p:spPr bwMode="auto">
            <a:xfrm>
              <a:off x="1429" y="2387"/>
              <a:ext cx="13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200" b="1">
                  <a:solidFill>
                    <a:srgbClr val="000000"/>
                  </a:solidFill>
                </a:rPr>
                <a:t>6</a:t>
              </a:r>
            </a:p>
          </p:txBody>
        </p:sp>
        <p:sp>
          <p:nvSpPr>
            <p:cNvPr id="25931" name="Rectangle 334">
              <a:extLst>
                <a:ext uri="{FF2B5EF4-FFF2-40B4-BE49-F238E27FC236}">
                  <a16:creationId xmlns:a16="http://schemas.microsoft.com/office/drawing/2014/main" id="{1EF2ED88-DC5F-8748-B7DD-306CBA9A64A6}"/>
                </a:ext>
              </a:extLst>
            </p:cNvPr>
            <p:cNvSpPr>
              <a:spLocks noChangeArrowheads="1"/>
            </p:cNvSpPr>
            <p:nvPr/>
          </p:nvSpPr>
          <p:spPr bwMode="auto">
            <a:xfrm>
              <a:off x="1565" y="2387"/>
              <a:ext cx="13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200" b="1">
                  <a:solidFill>
                    <a:srgbClr val="000000"/>
                  </a:solidFill>
                </a:rPr>
                <a:t>7</a:t>
              </a:r>
            </a:p>
          </p:txBody>
        </p:sp>
        <p:sp>
          <p:nvSpPr>
            <p:cNvPr id="25932" name="Rectangle 335">
              <a:extLst>
                <a:ext uri="{FF2B5EF4-FFF2-40B4-BE49-F238E27FC236}">
                  <a16:creationId xmlns:a16="http://schemas.microsoft.com/office/drawing/2014/main" id="{3AA0134B-2910-5943-B9D4-E5CC1F41EB90}"/>
                </a:ext>
              </a:extLst>
            </p:cNvPr>
            <p:cNvSpPr>
              <a:spLocks noChangeArrowheads="1"/>
            </p:cNvSpPr>
            <p:nvPr/>
          </p:nvSpPr>
          <p:spPr bwMode="auto">
            <a:xfrm>
              <a:off x="1701" y="2387"/>
              <a:ext cx="13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200" b="1">
                  <a:solidFill>
                    <a:srgbClr val="000000"/>
                  </a:solidFill>
                </a:rPr>
                <a:t>8</a:t>
              </a:r>
            </a:p>
          </p:txBody>
        </p:sp>
        <p:sp>
          <p:nvSpPr>
            <p:cNvPr id="25933" name="Rectangle 336">
              <a:extLst>
                <a:ext uri="{FF2B5EF4-FFF2-40B4-BE49-F238E27FC236}">
                  <a16:creationId xmlns:a16="http://schemas.microsoft.com/office/drawing/2014/main" id="{FA49A897-19C2-D34F-956C-8490EB218AA8}"/>
                </a:ext>
              </a:extLst>
            </p:cNvPr>
            <p:cNvSpPr>
              <a:spLocks noChangeArrowheads="1"/>
            </p:cNvSpPr>
            <p:nvPr/>
          </p:nvSpPr>
          <p:spPr bwMode="auto">
            <a:xfrm>
              <a:off x="1837" y="2387"/>
              <a:ext cx="13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200" b="1">
                  <a:solidFill>
                    <a:srgbClr val="000000"/>
                  </a:solidFill>
                </a:rPr>
                <a:t>9</a:t>
              </a:r>
            </a:p>
          </p:txBody>
        </p:sp>
        <p:sp>
          <p:nvSpPr>
            <p:cNvPr id="25934" name="Rectangle 337">
              <a:extLst>
                <a:ext uri="{FF2B5EF4-FFF2-40B4-BE49-F238E27FC236}">
                  <a16:creationId xmlns:a16="http://schemas.microsoft.com/office/drawing/2014/main" id="{E6AC4635-6967-2B40-87D5-DCE4C8786BE4}"/>
                </a:ext>
              </a:extLst>
            </p:cNvPr>
            <p:cNvSpPr>
              <a:spLocks noChangeArrowheads="1"/>
            </p:cNvSpPr>
            <p:nvPr/>
          </p:nvSpPr>
          <p:spPr bwMode="auto">
            <a:xfrm>
              <a:off x="1973" y="2387"/>
              <a:ext cx="13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200" b="1">
                  <a:solidFill>
                    <a:srgbClr val="000000"/>
                  </a:solidFill>
                </a:rPr>
                <a:t>10</a:t>
              </a:r>
            </a:p>
          </p:txBody>
        </p:sp>
        <p:sp>
          <p:nvSpPr>
            <p:cNvPr id="25935" name="Rectangle 338">
              <a:extLst>
                <a:ext uri="{FF2B5EF4-FFF2-40B4-BE49-F238E27FC236}">
                  <a16:creationId xmlns:a16="http://schemas.microsoft.com/office/drawing/2014/main" id="{083739BD-F6CF-E145-B0B0-43E602662072}"/>
                </a:ext>
              </a:extLst>
            </p:cNvPr>
            <p:cNvSpPr>
              <a:spLocks noChangeArrowheads="1"/>
            </p:cNvSpPr>
            <p:nvPr/>
          </p:nvSpPr>
          <p:spPr bwMode="auto">
            <a:xfrm>
              <a:off x="2109" y="2387"/>
              <a:ext cx="13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200" b="1">
                  <a:solidFill>
                    <a:srgbClr val="000000"/>
                  </a:solidFill>
                </a:rPr>
                <a:t>11</a:t>
              </a:r>
            </a:p>
          </p:txBody>
        </p:sp>
        <p:sp>
          <p:nvSpPr>
            <p:cNvPr id="25936" name="Rectangle 339">
              <a:extLst>
                <a:ext uri="{FF2B5EF4-FFF2-40B4-BE49-F238E27FC236}">
                  <a16:creationId xmlns:a16="http://schemas.microsoft.com/office/drawing/2014/main" id="{075D9AC2-53DF-4746-B529-D01E0E2E13A6}"/>
                </a:ext>
              </a:extLst>
            </p:cNvPr>
            <p:cNvSpPr>
              <a:spLocks noChangeArrowheads="1"/>
            </p:cNvSpPr>
            <p:nvPr/>
          </p:nvSpPr>
          <p:spPr bwMode="auto">
            <a:xfrm>
              <a:off x="2245" y="2387"/>
              <a:ext cx="13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200" b="1">
                  <a:solidFill>
                    <a:srgbClr val="000000"/>
                  </a:solidFill>
                </a:rPr>
                <a:t>12</a:t>
              </a:r>
            </a:p>
          </p:txBody>
        </p:sp>
        <p:sp>
          <p:nvSpPr>
            <p:cNvPr id="25937" name="Rectangle 340">
              <a:extLst>
                <a:ext uri="{FF2B5EF4-FFF2-40B4-BE49-F238E27FC236}">
                  <a16:creationId xmlns:a16="http://schemas.microsoft.com/office/drawing/2014/main" id="{F5DE3AB3-FD80-6E40-9537-9A0D2F6BD1B0}"/>
                </a:ext>
              </a:extLst>
            </p:cNvPr>
            <p:cNvSpPr>
              <a:spLocks noChangeArrowheads="1"/>
            </p:cNvSpPr>
            <p:nvPr/>
          </p:nvSpPr>
          <p:spPr bwMode="auto">
            <a:xfrm>
              <a:off x="2381" y="2387"/>
              <a:ext cx="13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200" b="1">
                  <a:solidFill>
                    <a:srgbClr val="000000"/>
                  </a:solidFill>
                </a:rPr>
                <a:t>13</a:t>
              </a:r>
            </a:p>
          </p:txBody>
        </p:sp>
        <p:sp>
          <p:nvSpPr>
            <p:cNvPr id="25938" name="Rectangle 341">
              <a:extLst>
                <a:ext uri="{FF2B5EF4-FFF2-40B4-BE49-F238E27FC236}">
                  <a16:creationId xmlns:a16="http://schemas.microsoft.com/office/drawing/2014/main" id="{B67CEF74-EA9B-DA42-ACFE-86735FF03C66}"/>
                </a:ext>
              </a:extLst>
            </p:cNvPr>
            <p:cNvSpPr>
              <a:spLocks noChangeArrowheads="1"/>
            </p:cNvSpPr>
            <p:nvPr/>
          </p:nvSpPr>
          <p:spPr bwMode="auto">
            <a:xfrm>
              <a:off x="476" y="2523"/>
              <a:ext cx="13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200" b="1">
                  <a:solidFill>
                    <a:srgbClr val="000000"/>
                  </a:solidFill>
                </a:rPr>
                <a:t>0</a:t>
              </a:r>
            </a:p>
          </p:txBody>
        </p:sp>
      </p:grpSp>
      <p:grpSp>
        <p:nvGrpSpPr>
          <p:cNvPr id="6" name="Group 352">
            <a:extLst>
              <a:ext uri="{FF2B5EF4-FFF2-40B4-BE49-F238E27FC236}">
                <a16:creationId xmlns:a16="http://schemas.microsoft.com/office/drawing/2014/main" id="{D10FD5CF-867D-C040-A71F-D9ABCACF28E6}"/>
              </a:ext>
            </a:extLst>
          </p:cNvPr>
          <p:cNvGrpSpPr>
            <a:grpSpLocks/>
          </p:cNvGrpSpPr>
          <p:nvPr/>
        </p:nvGrpSpPr>
        <p:grpSpPr bwMode="auto">
          <a:xfrm>
            <a:off x="7173914" y="4148139"/>
            <a:ext cx="2738437" cy="1944687"/>
            <a:chOff x="3470" y="2432"/>
            <a:chExt cx="1725" cy="1225"/>
          </a:xfrm>
        </p:grpSpPr>
        <p:sp>
          <p:nvSpPr>
            <p:cNvPr id="25773" name="Rectangle 351">
              <a:extLst>
                <a:ext uri="{FF2B5EF4-FFF2-40B4-BE49-F238E27FC236}">
                  <a16:creationId xmlns:a16="http://schemas.microsoft.com/office/drawing/2014/main" id="{08EB2678-77A1-0E4E-97D2-26223DAAF5B1}"/>
                </a:ext>
              </a:extLst>
            </p:cNvPr>
            <p:cNvSpPr>
              <a:spLocks noChangeArrowheads="1"/>
            </p:cNvSpPr>
            <p:nvPr/>
          </p:nvSpPr>
          <p:spPr bwMode="auto">
            <a:xfrm>
              <a:off x="3470" y="2432"/>
              <a:ext cx="1542" cy="1225"/>
            </a:xfrm>
            <a:prstGeom prst="rect">
              <a:avLst/>
            </a:prstGeom>
            <a:solidFill>
              <a:srgbClr val="CCFFFF"/>
            </a:solidFill>
            <a:ln w="9525">
              <a:solidFill>
                <a:srgbClr val="293973"/>
              </a:solidFill>
              <a:miter lim="800000"/>
              <a:headEnd/>
              <a:tailEnd/>
            </a:ln>
            <a:effectLst>
              <a:outerShdw dist="89803" dir="2700000" algn="ctr" rotWithShape="0">
                <a:srgbClr val="293973"/>
              </a:outerShdw>
            </a:effectLst>
          </p:spPr>
          <p:txBody>
            <a:bodyPr lIns="273600" tIns="190800" rIns="57600" bIns="1908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85000"/>
              </a:pPr>
              <a:endParaRPr lang="en-US" altLang="en-CN" sz="1200">
                <a:solidFill>
                  <a:srgbClr val="000000"/>
                </a:solidFill>
                <a:cs typeface="Arial" panose="020B0604020202020204" pitchFamily="34" charset="0"/>
              </a:endParaRPr>
            </a:p>
          </p:txBody>
        </p:sp>
        <p:sp>
          <p:nvSpPr>
            <p:cNvPr id="25774" name="Rectangle 342">
              <a:extLst>
                <a:ext uri="{FF2B5EF4-FFF2-40B4-BE49-F238E27FC236}">
                  <a16:creationId xmlns:a16="http://schemas.microsoft.com/office/drawing/2014/main" id="{61BE8531-7449-AA41-B98F-ECDDF8FB9C8D}"/>
                </a:ext>
              </a:extLst>
            </p:cNvPr>
            <p:cNvSpPr>
              <a:spLocks noChangeArrowheads="1"/>
            </p:cNvSpPr>
            <p:nvPr/>
          </p:nvSpPr>
          <p:spPr bwMode="auto">
            <a:xfrm>
              <a:off x="3515" y="2478"/>
              <a:ext cx="1680" cy="1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0"/>
                </a:spcBef>
                <a:spcAft>
                  <a:spcPct val="0"/>
                </a:spcAft>
                <a:buClr>
                  <a:srgbClr val="006600"/>
                </a:buClr>
                <a:buSzPct val="85000"/>
              </a:pPr>
              <a:r>
                <a:rPr lang="en-US" altLang="en-CN" sz="1600">
                  <a:solidFill>
                    <a:srgbClr val="000000"/>
                  </a:solidFill>
                  <a:cs typeface="Arial" panose="020B0604020202020204" pitchFamily="34" charset="0"/>
                </a:rPr>
                <a:t>drawLine(0,3,0,11)</a:t>
              </a:r>
            </a:p>
            <a:p>
              <a:pPr eaLnBrk="0" fontAlgn="base" hangingPunct="0">
                <a:spcBef>
                  <a:spcPct val="0"/>
                </a:spcBef>
                <a:spcAft>
                  <a:spcPct val="0"/>
                </a:spcAft>
                <a:buClr>
                  <a:srgbClr val="006600"/>
                </a:buClr>
                <a:buSzPct val="85000"/>
              </a:pPr>
              <a:r>
                <a:rPr lang="en-US" altLang="en-CN" sz="1600">
                  <a:solidFill>
                    <a:srgbClr val="000000"/>
                  </a:solidFill>
                  <a:cs typeface="Arial" panose="020B0604020202020204" pitchFamily="34" charset="0"/>
                </a:rPr>
                <a:t>drawRectangle(1,3,5,9)</a:t>
              </a:r>
            </a:p>
            <a:p>
              <a:pPr eaLnBrk="0" fontAlgn="base" hangingPunct="0">
                <a:spcBef>
                  <a:spcPct val="0"/>
                </a:spcBef>
                <a:spcAft>
                  <a:spcPct val="0"/>
                </a:spcAft>
                <a:buClr>
                  <a:srgbClr val="006600"/>
                </a:buClr>
                <a:buSzPct val="85000"/>
              </a:pPr>
              <a:r>
                <a:rPr lang="en-US" altLang="en-CN" sz="1600">
                  <a:solidFill>
                    <a:srgbClr val="000000"/>
                  </a:solidFill>
                  <a:cs typeface="Arial" panose="020B0604020202020204" pitchFamily="34" charset="0"/>
                </a:rPr>
                <a:t>drawLine(1,12,2,12)</a:t>
              </a:r>
            </a:p>
            <a:p>
              <a:pPr eaLnBrk="0" fontAlgn="base" hangingPunct="0">
                <a:spcBef>
                  <a:spcPct val="0"/>
                </a:spcBef>
                <a:spcAft>
                  <a:spcPct val="0"/>
                </a:spcAft>
                <a:buClr>
                  <a:srgbClr val="006600"/>
                </a:buClr>
                <a:buSzPct val="85000"/>
              </a:pPr>
              <a:r>
                <a:rPr lang="en-US" altLang="en-CN" sz="1600">
                  <a:solidFill>
                    <a:srgbClr val="000000"/>
                  </a:solidFill>
                  <a:cs typeface="Arial" panose="020B0604020202020204" pitchFamily="34" charset="0"/>
                </a:rPr>
                <a:t>drawLine(3,10,3,11)</a:t>
              </a:r>
            </a:p>
            <a:p>
              <a:pPr eaLnBrk="0" fontAlgn="base" hangingPunct="0">
                <a:spcBef>
                  <a:spcPct val="0"/>
                </a:spcBef>
                <a:spcAft>
                  <a:spcPct val="0"/>
                </a:spcAft>
                <a:buClr>
                  <a:srgbClr val="006600"/>
                </a:buClr>
                <a:buSzPct val="85000"/>
              </a:pPr>
              <a:r>
                <a:rPr lang="en-US" altLang="en-CN" sz="1600">
                  <a:solidFill>
                    <a:srgbClr val="000000"/>
                  </a:solidFill>
                  <a:cs typeface="Arial" panose="020B0604020202020204" pitchFamily="34" charset="0"/>
                </a:rPr>
                <a:t>drawLine(6,4,6,9)</a:t>
              </a:r>
            </a:p>
            <a:p>
              <a:pPr eaLnBrk="0" fontAlgn="base" hangingPunct="0">
                <a:spcBef>
                  <a:spcPct val="0"/>
                </a:spcBef>
                <a:spcAft>
                  <a:spcPct val="0"/>
                </a:spcAft>
                <a:buClr>
                  <a:srgbClr val="006600"/>
                </a:buClr>
                <a:buSzPct val="85000"/>
              </a:pPr>
              <a:r>
                <a:rPr lang="en-US" altLang="en-CN" sz="1600">
                  <a:solidFill>
                    <a:srgbClr val="000000"/>
                  </a:solidFill>
                  <a:cs typeface="Arial" panose="020B0604020202020204" pitchFamily="34" charset="0"/>
                </a:rPr>
                <a:t>drawLine(7,0,7,12)</a:t>
              </a:r>
            </a:p>
            <a:p>
              <a:pPr eaLnBrk="0" fontAlgn="base" hangingPunct="0">
                <a:spcBef>
                  <a:spcPct val="0"/>
                </a:spcBef>
                <a:spcAft>
                  <a:spcPct val="0"/>
                </a:spcAft>
                <a:buClr>
                  <a:srgbClr val="006600"/>
                </a:buClr>
                <a:buSzPct val="85000"/>
              </a:pPr>
              <a:r>
                <a:rPr lang="en-US" altLang="en-CN" sz="1600">
                  <a:solidFill>
                    <a:srgbClr val="000000"/>
                  </a:solidFill>
                  <a:cs typeface="Arial" panose="020B0604020202020204" pitchFamily="34" charset="0"/>
                </a:rPr>
                <a:t>drawLine(8,1,8,12)</a:t>
              </a:r>
            </a:p>
            <a:p>
              <a:pPr eaLnBrk="0" fontAlgn="base" hangingPunct="0">
                <a:spcBef>
                  <a:spcPct val="0"/>
                </a:spcBef>
                <a:spcAft>
                  <a:spcPct val="0"/>
                </a:spcAft>
                <a:buClr>
                  <a:srgbClr val="006600"/>
                </a:buClr>
                <a:buSzPct val="85000"/>
              </a:pPr>
              <a:endParaRPr lang="en-US" altLang="en-CN" sz="1600">
                <a:solidFill>
                  <a:srgbClr val="000000"/>
                </a:solidFill>
                <a:cs typeface="Arial" panose="020B0604020202020204" pitchFamily="34" charset="0"/>
              </a:endParaRPr>
            </a:p>
          </p:txBody>
        </p:sp>
      </p:grpSp>
      <p:sp>
        <p:nvSpPr>
          <p:cNvPr id="531802" name="Rectangle 346">
            <a:extLst>
              <a:ext uri="{FF2B5EF4-FFF2-40B4-BE49-F238E27FC236}">
                <a16:creationId xmlns:a16="http://schemas.microsoft.com/office/drawing/2014/main" id="{FF8E5A2B-FFE8-4542-8789-757B6E3F8A93}"/>
              </a:ext>
            </a:extLst>
          </p:cNvPr>
          <p:cNvSpPr>
            <a:spLocks noChangeArrowheads="1"/>
          </p:cNvSpPr>
          <p:nvPr/>
        </p:nvSpPr>
        <p:spPr bwMode="auto">
          <a:xfrm>
            <a:off x="8472488" y="908050"/>
            <a:ext cx="21955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85000"/>
            </a:pPr>
            <a:r>
              <a:rPr lang="en-US" altLang="en-CN" sz="1400">
                <a:solidFill>
                  <a:srgbClr val="000099"/>
                </a:solidFill>
                <a:latin typeface="Comic Sans MS" panose="030F0902030302020204" pitchFamily="66" charset="0"/>
                <a:cs typeface="Arial" panose="020B0604020202020204" pitchFamily="34" charset="0"/>
              </a:rPr>
              <a:t>(Primitive operation)</a:t>
            </a:r>
          </a:p>
        </p:txBody>
      </p:sp>
      <p:grpSp>
        <p:nvGrpSpPr>
          <p:cNvPr id="7" name="Group 356">
            <a:extLst>
              <a:ext uri="{FF2B5EF4-FFF2-40B4-BE49-F238E27FC236}">
                <a16:creationId xmlns:a16="http://schemas.microsoft.com/office/drawing/2014/main" id="{F57112AF-C5C4-FF41-9FC0-8A011A90E60F}"/>
              </a:ext>
            </a:extLst>
          </p:cNvPr>
          <p:cNvGrpSpPr>
            <a:grpSpLocks/>
          </p:cNvGrpSpPr>
          <p:nvPr/>
        </p:nvGrpSpPr>
        <p:grpSpPr bwMode="auto">
          <a:xfrm>
            <a:off x="6383338" y="2854325"/>
            <a:ext cx="3816350" cy="503238"/>
            <a:chOff x="3061" y="1798"/>
            <a:chExt cx="2404" cy="317"/>
          </a:xfrm>
        </p:grpSpPr>
        <p:sp>
          <p:nvSpPr>
            <p:cNvPr id="25771" name="Rectangle 343">
              <a:extLst>
                <a:ext uri="{FF2B5EF4-FFF2-40B4-BE49-F238E27FC236}">
                  <a16:creationId xmlns:a16="http://schemas.microsoft.com/office/drawing/2014/main" id="{97A9C7C9-32A7-E148-BF8E-638B488B0653}"/>
                </a:ext>
              </a:extLst>
            </p:cNvPr>
            <p:cNvSpPr>
              <a:spLocks noChangeArrowheads="1"/>
            </p:cNvSpPr>
            <p:nvPr/>
          </p:nvSpPr>
          <p:spPr bwMode="auto">
            <a:xfrm>
              <a:off x="3515" y="1827"/>
              <a:ext cx="195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92075" tIns="46038" rIns="92075" bIns="46038"/>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85000"/>
              </a:pPr>
              <a:r>
                <a:rPr lang="en-US" altLang="en-CN" sz="1600">
                  <a:solidFill>
                    <a:srgbClr val="000000"/>
                  </a:solidFill>
                  <a:cs typeface="Arial" panose="020B0604020202020204" pitchFamily="34" charset="0"/>
                </a:rPr>
                <a:t>drawTriangle(x1,y1,x2,y2,x3,y3)</a:t>
              </a:r>
            </a:p>
          </p:txBody>
        </p:sp>
        <p:sp>
          <p:nvSpPr>
            <p:cNvPr id="25772" name="AutoShape 347">
              <a:extLst>
                <a:ext uri="{FF2B5EF4-FFF2-40B4-BE49-F238E27FC236}">
                  <a16:creationId xmlns:a16="http://schemas.microsoft.com/office/drawing/2014/main" id="{FC6636B6-05FD-CD4A-9B3A-9E13BA4041EF}"/>
                </a:ext>
              </a:extLst>
            </p:cNvPr>
            <p:cNvSpPr>
              <a:spLocks noChangeArrowheads="1"/>
            </p:cNvSpPr>
            <p:nvPr/>
          </p:nvSpPr>
          <p:spPr bwMode="auto">
            <a:xfrm>
              <a:off x="3061" y="1798"/>
              <a:ext cx="318" cy="226"/>
            </a:xfrm>
            <a:prstGeom prst="rtTriangle">
              <a:avLst/>
            </a:prstGeom>
            <a:solidFill>
              <a:schemeClr val="tx1"/>
            </a:solidFill>
            <a:ln w="63500" algn="ctr">
              <a:solidFill>
                <a:schemeClr val="tx1"/>
              </a:solidFill>
              <a:miter lim="800000"/>
              <a:headEnd/>
              <a:tailEnd/>
            </a:ln>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grpSp>
      <p:sp>
        <p:nvSpPr>
          <p:cNvPr id="531804" name="Rectangle 348">
            <a:extLst>
              <a:ext uri="{FF2B5EF4-FFF2-40B4-BE49-F238E27FC236}">
                <a16:creationId xmlns:a16="http://schemas.microsoft.com/office/drawing/2014/main" id="{1F23233C-D127-4E4B-9035-2BF5561629B0}"/>
              </a:ext>
            </a:extLst>
          </p:cNvPr>
          <p:cNvSpPr>
            <a:spLocks noChangeArrowheads="1"/>
          </p:cNvSpPr>
          <p:nvPr/>
        </p:nvSpPr>
        <p:spPr bwMode="auto">
          <a:xfrm>
            <a:off x="7104064" y="3357563"/>
            <a:ext cx="30956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92075" tIns="46038" rIns="92075" bIns="46038"/>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85000"/>
            </a:pPr>
            <a:r>
              <a:rPr lang="en-US" altLang="en-CN" sz="1600">
                <a:solidFill>
                  <a:srgbClr val="000000"/>
                </a:solidFill>
                <a:cs typeface="Arial" panose="020B0604020202020204" pitchFamily="34" charset="0"/>
              </a:rPr>
              <a:t>etc. </a:t>
            </a:r>
            <a:r>
              <a:rPr lang="en-US" altLang="en-CN" sz="1200">
                <a:solidFill>
                  <a:srgbClr val="000000"/>
                </a:solidFill>
                <a:cs typeface="Arial" panose="020B0604020202020204" pitchFamily="34" charset="0"/>
              </a:rPr>
              <a:t>(a few more similar operations)</a:t>
            </a:r>
          </a:p>
        </p:txBody>
      </p:sp>
      <p:grpSp>
        <p:nvGrpSpPr>
          <p:cNvPr id="8" name="Group 357">
            <a:extLst>
              <a:ext uri="{FF2B5EF4-FFF2-40B4-BE49-F238E27FC236}">
                <a16:creationId xmlns:a16="http://schemas.microsoft.com/office/drawing/2014/main" id="{CFC66D6D-2809-2C47-9EB5-3F1A90C495FC}"/>
              </a:ext>
            </a:extLst>
          </p:cNvPr>
          <p:cNvGrpSpPr>
            <a:grpSpLocks/>
          </p:cNvGrpSpPr>
          <p:nvPr/>
        </p:nvGrpSpPr>
        <p:grpSpPr bwMode="auto">
          <a:xfrm>
            <a:off x="2279650" y="909638"/>
            <a:ext cx="3240088" cy="2374900"/>
            <a:chOff x="476" y="573"/>
            <a:chExt cx="2041" cy="1496"/>
          </a:xfrm>
        </p:grpSpPr>
        <p:grpSp>
          <p:nvGrpSpPr>
            <p:cNvPr id="25615" name="Group 344">
              <a:extLst>
                <a:ext uri="{FF2B5EF4-FFF2-40B4-BE49-F238E27FC236}">
                  <a16:creationId xmlns:a16="http://schemas.microsoft.com/office/drawing/2014/main" id="{99B73343-F8C2-A14C-BBFC-6B7DAFBCC1E5}"/>
                </a:ext>
              </a:extLst>
            </p:cNvPr>
            <p:cNvGrpSpPr>
              <a:grpSpLocks/>
            </p:cNvGrpSpPr>
            <p:nvPr/>
          </p:nvGrpSpPr>
          <p:grpSpPr bwMode="auto">
            <a:xfrm>
              <a:off x="476" y="573"/>
              <a:ext cx="2041" cy="1496"/>
              <a:chOff x="476" y="572"/>
              <a:chExt cx="2041" cy="1496"/>
            </a:xfrm>
          </p:grpSpPr>
          <p:sp>
            <p:nvSpPr>
              <p:cNvPr id="25617" name="Rectangle 10">
                <a:extLst>
                  <a:ext uri="{FF2B5EF4-FFF2-40B4-BE49-F238E27FC236}">
                    <a16:creationId xmlns:a16="http://schemas.microsoft.com/office/drawing/2014/main" id="{A1DFD47D-714C-B540-961C-D8368F20CDCE}"/>
                  </a:ext>
                </a:extLst>
              </p:cNvPr>
              <p:cNvSpPr>
                <a:spLocks noChangeArrowheads="1"/>
              </p:cNvSpPr>
              <p:nvPr/>
            </p:nvSpPr>
            <p:spPr bwMode="auto">
              <a:xfrm>
                <a:off x="476" y="845"/>
                <a:ext cx="13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200" b="1">
                    <a:solidFill>
                      <a:srgbClr val="000000"/>
                    </a:solidFill>
                  </a:rPr>
                  <a:t>1</a:t>
                </a:r>
              </a:p>
            </p:txBody>
          </p:sp>
          <p:sp>
            <p:nvSpPr>
              <p:cNvPr id="25618" name="Rectangle 11">
                <a:extLst>
                  <a:ext uri="{FF2B5EF4-FFF2-40B4-BE49-F238E27FC236}">
                    <a16:creationId xmlns:a16="http://schemas.microsoft.com/office/drawing/2014/main" id="{E378ACA7-F7C8-394E-9B39-2860C334683A}"/>
                  </a:ext>
                </a:extLst>
              </p:cNvPr>
              <p:cNvSpPr>
                <a:spLocks noChangeArrowheads="1"/>
              </p:cNvSpPr>
              <p:nvPr/>
            </p:nvSpPr>
            <p:spPr bwMode="auto">
              <a:xfrm>
                <a:off x="612" y="708"/>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19" name="Rectangle 12">
                <a:extLst>
                  <a:ext uri="{FF2B5EF4-FFF2-40B4-BE49-F238E27FC236}">
                    <a16:creationId xmlns:a16="http://schemas.microsoft.com/office/drawing/2014/main" id="{E12D4F8D-609D-114C-887E-49A517893DE5}"/>
                  </a:ext>
                </a:extLst>
              </p:cNvPr>
              <p:cNvSpPr>
                <a:spLocks noChangeArrowheads="1"/>
              </p:cNvSpPr>
              <p:nvPr/>
            </p:nvSpPr>
            <p:spPr bwMode="auto">
              <a:xfrm>
                <a:off x="748" y="708"/>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20" name="Rectangle 13">
                <a:extLst>
                  <a:ext uri="{FF2B5EF4-FFF2-40B4-BE49-F238E27FC236}">
                    <a16:creationId xmlns:a16="http://schemas.microsoft.com/office/drawing/2014/main" id="{21E00F8A-45A1-C642-80B2-4664DF5B3100}"/>
                  </a:ext>
                </a:extLst>
              </p:cNvPr>
              <p:cNvSpPr>
                <a:spLocks noChangeArrowheads="1"/>
              </p:cNvSpPr>
              <p:nvPr/>
            </p:nvSpPr>
            <p:spPr bwMode="auto">
              <a:xfrm>
                <a:off x="884" y="708"/>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21" name="Rectangle 14">
                <a:extLst>
                  <a:ext uri="{FF2B5EF4-FFF2-40B4-BE49-F238E27FC236}">
                    <a16:creationId xmlns:a16="http://schemas.microsoft.com/office/drawing/2014/main" id="{2626D3C4-F996-994B-A9A3-C43D8E59EFC7}"/>
                  </a:ext>
                </a:extLst>
              </p:cNvPr>
              <p:cNvSpPr>
                <a:spLocks noChangeArrowheads="1"/>
              </p:cNvSpPr>
              <p:nvPr/>
            </p:nvSpPr>
            <p:spPr bwMode="auto">
              <a:xfrm>
                <a:off x="1020" y="708"/>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22" name="Rectangle 15">
                <a:extLst>
                  <a:ext uri="{FF2B5EF4-FFF2-40B4-BE49-F238E27FC236}">
                    <a16:creationId xmlns:a16="http://schemas.microsoft.com/office/drawing/2014/main" id="{9AB27F48-5EB2-4A4E-BC26-CFF06CA7CB44}"/>
                  </a:ext>
                </a:extLst>
              </p:cNvPr>
              <p:cNvSpPr>
                <a:spLocks noChangeArrowheads="1"/>
              </p:cNvSpPr>
              <p:nvPr/>
            </p:nvSpPr>
            <p:spPr bwMode="auto">
              <a:xfrm>
                <a:off x="1157" y="708"/>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23" name="Rectangle 16">
                <a:extLst>
                  <a:ext uri="{FF2B5EF4-FFF2-40B4-BE49-F238E27FC236}">
                    <a16:creationId xmlns:a16="http://schemas.microsoft.com/office/drawing/2014/main" id="{60A1AC19-4BFD-9E4F-9C25-5B0FB58DF56A}"/>
                  </a:ext>
                </a:extLst>
              </p:cNvPr>
              <p:cNvSpPr>
                <a:spLocks noChangeArrowheads="1"/>
              </p:cNvSpPr>
              <p:nvPr/>
            </p:nvSpPr>
            <p:spPr bwMode="auto">
              <a:xfrm>
                <a:off x="1292" y="708"/>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24" name="Rectangle 17">
                <a:extLst>
                  <a:ext uri="{FF2B5EF4-FFF2-40B4-BE49-F238E27FC236}">
                    <a16:creationId xmlns:a16="http://schemas.microsoft.com/office/drawing/2014/main" id="{140B7C60-06CE-5E49-9A8D-2E6A42DE517F}"/>
                  </a:ext>
                </a:extLst>
              </p:cNvPr>
              <p:cNvSpPr>
                <a:spLocks noChangeArrowheads="1"/>
              </p:cNvSpPr>
              <p:nvPr/>
            </p:nvSpPr>
            <p:spPr bwMode="auto">
              <a:xfrm>
                <a:off x="1429" y="708"/>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25" name="Rectangle 18">
                <a:extLst>
                  <a:ext uri="{FF2B5EF4-FFF2-40B4-BE49-F238E27FC236}">
                    <a16:creationId xmlns:a16="http://schemas.microsoft.com/office/drawing/2014/main" id="{12BD29F1-613D-1B46-9348-72E625A5F121}"/>
                  </a:ext>
                </a:extLst>
              </p:cNvPr>
              <p:cNvSpPr>
                <a:spLocks noChangeArrowheads="1"/>
              </p:cNvSpPr>
              <p:nvPr/>
            </p:nvSpPr>
            <p:spPr bwMode="auto">
              <a:xfrm>
                <a:off x="1565" y="708"/>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26" name="Rectangle 19">
                <a:extLst>
                  <a:ext uri="{FF2B5EF4-FFF2-40B4-BE49-F238E27FC236}">
                    <a16:creationId xmlns:a16="http://schemas.microsoft.com/office/drawing/2014/main" id="{3120AA65-8AB5-FC49-9AB7-86277DC21C4F}"/>
                  </a:ext>
                </a:extLst>
              </p:cNvPr>
              <p:cNvSpPr>
                <a:spLocks noChangeArrowheads="1"/>
              </p:cNvSpPr>
              <p:nvPr/>
            </p:nvSpPr>
            <p:spPr bwMode="auto">
              <a:xfrm>
                <a:off x="1701" y="708"/>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27" name="Rectangle 20">
                <a:extLst>
                  <a:ext uri="{FF2B5EF4-FFF2-40B4-BE49-F238E27FC236}">
                    <a16:creationId xmlns:a16="http://schemas.microsoft.com/office/drawing/2014/main" id="{05B5A711-4569-3F42-A057-767CBF357FC7}"/>
                  </a:ext>
                </a:extLst>
              </p:cNvPr>
              <p:cNvSpPr>
                <a:spLocks noChangeArrowheads="1"/>
              </p:cNvSpPr>
              <p:nvPr/>
            </p:nvSpPr>
            <p:spPr bwMode="auto">
              <a:xfrm>
                <a:off x="1837" y="708"/>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28" name="Rectangle 21">
                <a:extLst>
                  <a:ext uri="{FF2B5EF4-FFF2-40B4-BE49-F238E27FC236}">
                    <a16:creationId xmlns:a16="http://schemas.microsoft.com/office/drawing/2014/main" id="{D9E778DB-1D6A-C14C-A6C1-77F69AF2F9EB}"/>
                  </a:ext>
                </a:extLst>
              </p:cNvPr>
              <p:cNvSpPr>
                <a:spLocks noChangeArrowheads="1"/>
              </p:cNvSpPr>
              <p:nvPr/>
            </p:nvSpPr>
            <p:spPr bwMode="auto">
              <a:xfrm>
                <a:off x="1973" y="708"/>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29" name="Rectangle 22">
                <a:extLst>
                  <a:ext uri="{FF2B5EF4-FFF2-40B4-BE49-F238E27FC236}">
                    <a16:creationId xmlns:a16="http://schemas.microsoft.com/office/drawing/2014/main" id="{0689AB26-E5D3-3748-9D64-3CC2B747F6BE}"/>
                  </a:ext>
                </a:extLst>
              </p:cNvPr>
              <p:cNvSpPr>
                <a:spLocks noChangeArrowheads="1"/>
              </p:cNvSpPr>
              <p:nvPr/>
            </p:nvSpPr>
            <p:spPr bwMode="auto">
              <a:xfrm>
                <a:off x="2109" y="708"/>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30" name="Rectangle 23">
                <a:extLst>
                  <a:ext uri="{FF2B5EF4-FFF2-40B4-BE49-F238E27FC236}">
                    <a16:creationId xmlns:a16="http://schemas.microsoft.com/office/drawing/2014/main" id="{DF3204C6-F5BA-D84A-B605-511DD3F09842}"/>
                  </a:ext>
                </a:extLst>
              </p:cNvPr>
              <p:cNvSpPr>
                <a:spLocks noChangeArrowheads="1"/>
              </p:cNvSpPr>
              <p:nvPr/>
            </p:nvSpPr>
            <p:spPr bwMode="auto">
              <a:xfrm>
                <a:off x="2245" y="708"/>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31" name="Rectangle 24">
                <a:extLst>
                  <a:ext uri="{FF2B5EF4-FFF2-40B4-BE49-F238E27FC236}">
                    <a16:creationId xmlns:a16="http://schemas.microsoft.com/office/drawing/2014/main" id="{1ACA3C5A-7AC3-BC43-8001-61EAEB91BC22}"/>
                  </a:ext>
                </a:extLst>
              </p:cNvPr>
              <p:cNvSpPr>
                <a:spLocks noChangeArrowheads="1"/>
              </p:cNvSpPr>
              <p:nvPr/>
            </p:nvSpPr>
            <p:spPr bwMode="auto">
              <a:xfrm>
                <a:off x="2381" y="708"/>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32" name="Rectangle 25">
                <a:extLst>
                  <a:ext uri="{FF2B5EF4-FFF2-40B4-BE49-F238E27FC236}">
                    <a16:creationId xmlns:a16="http://schemas.microsoft.com/office/drawing/2014/main" id="{36304B43-5EAA-9248-A3AF-E6695F06684C}"/>
                  </a:ext>
                </a:extLst>
              </p:cNvPr>
              <p:cNvSpPr>
                <a:spLocks noChangeArrowheads="1"/>
              </p:cNvSpPr>
              <p:nvPr/>
            </p:nvSpPr>
            <p:spPr bwMode="auto">
              <a:xfrm>
                <a:off x="476" y="981"/>
                <a:ext cx="13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200" b="1">
                    <a:solidFill>
                      <a:srgbClr val="000000"/>
                    </a:solidFill>
                  </a:rPr>
                  <a:t>2</a:t>
                </a:r>
              </a:p>
            </p:txBody>
          </p:sp>
          <p:sp>
            <p:nvSpPr>
              <p:cNvPr id="25633" name="Rectangle 26">
                <a:extLst>
                  <a:ext uri="{FF2B5EF4-FFF2-40B4-BE49-F238E27FC236}">
                    <a16:creationId xmlns:a16="http://schemas.microsoft.com/office/drawing/2014/main" id="{EE081A1D-D17F-7040-9222-A79B330A4F79}"/>
                  </a:ext>
                </a:extLst>
              </p:cNvPr>
              <p:cNvSpPr>
                <a:spLocks noChangeArrowheads="1"/>
              </p:cNvSpPr>
              <p:nvPr/>
            </p:nvSpPr>
            <p:spPr bwMode="auto">
              <a:xfrm>
                <a:off x="612" y="844"/>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34" name="Rectangle 27">
                <a:extLst>
                  <a:ext uri="{FF2B5EF4-FFF2-40B4-BE49-F238E27FC236}">
                    <a16:creationId xmlns:a16="http://schemas.microsoft.com/office/drawing/2014/main" id="{E9DC7CCF-C534-C646-9318-75FE2ECFFA48}"/>
                  </a:ext>
                </a:extLst>
              </p:cNvPr>
              <p:cNvSpPr>
                <a:spLocks noChangeArrowheads="1"/>
              </p:cNvSpPr>
              <p:nvPr/>
            </p:nvSpPr>
            <p:spPr bwMode="auto">
              <a:xfrm>
                <a:off x="748" y="844"/>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35" name="Rectangle 28">
                <a:extLst>
                  <a:ext uri="{FF2B5EF4-FFF2-40B4-BE49-F238E27FC236}">
                    <a16:creationId xmlns:a16="http://schemas.microsoft.com/office/drawing/2014/main" id="{54E37525-5C90-5A46-B434-3A01F8E2BECE}"/>
                  </a:ext>
                </a:extLst>
              </p:cNvPr>
              <p:cNvSpPr>
                <a:spLocks noChangeArrowheads="1"/>
              </p:cNvSpPr>
              <p:nvPr/>
            </p:nvSpPr>
            <p:spPr bwMode="auto">
              <a:xfrm>
                <a:off x="884" y="844"/>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36" name="Rectangle 29">
                <a:extLst>
                  <a:ext uri="{FF2B5EF4-FFF2-40B4-BE49-F238E27FC236}">
                    <a16:creationId xmlns:a16="http://schemas.microsoft.com/office/drawing/2014/main" id="{5AE8DC3D-C70F-064E-A26A-89D016F38774}"/>
                  </a:ext>
                </a:extLst>
              </p:cNvPr>
              <p:cNvSpPr>
                <a:spLocks noChangeArrowheads="1"/>
              </p:cNvSpPr>
              <p:nvPr/>
            </p:nvSpPr>
            <p:spPr bwMode="auto">
              <a:xfrm>
                <a:off x="1020" y="844"/>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37" name="Rectangle 30">
                <a:extLst>
                  <a:ext uri="{FF2B5EF4-FFF2-40B4-BE49-F238E27FC236}">
                    <a16:creationId xmlns:a16="http://schemas.microsoft.com/office/drawing/2014/main" id="{407523CF-B3FB-6541-8984-AAEC7EB43A65}"/>
                  </a:ext>
                </a:extLst>
              </p:cNvPr>
              <p:cNvSpPr>
                <a:spLocks noChangeArrowheads="1"/>
              </p:cNvSpPr>
              <p:nvPr/>
            </p:nvSpPr>
            <p:spPr bwMode="auto">
              <a:xfrm>
                <a:off x="1157" y="844"/>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38" name="Rectangle 31">
                <a:extLst>
                  <a:ext uri="{FF2B5EF4-FFF2-40B4-BE49-F238E27FC236}">
                    <a16:creationId xmlns:a16="http://schemas.microsoft.com/office/drawing/2014/main" id="{E94C134D-C3CB-C742-A73D-D342911FAFEB}"/>
                  </a:ext>
                </a:extLst>
              </p:cNvPr>
              <p:cNvSpPr>
                <a:spLocks noChangeArrowheads="1"/>
              </p:cNvSpPr>
              <p:nvPr/>
            </p:nvSpPr>
            <p:spPr bwMode="auto">
              <a:xfrm>
                <a:off x="1293" y="844"/>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39" name="Rectangle 32">
                <a:extLst>
                  <a:ext uri="{FF2B5EF4-FFF2-40B4-BE49-F238E27FC236}">
                    <a16:creationId xmlns:a16="http://schemas.microsoft.com/office/drawing/2014/main" id="{B78E8FA4-16E8-1147-8711-6AF7D8E17161}"/>
                  </a:ext>
                </a:extLst>
              </p:cNvPr>
              <p:cNvSpPr>
                <a:spLocks noChangeArrowheads="1"/>
              </p:cNvSpPr>
              <p:nvPr/>
            </p:nvSpPr>
            <p:spPr bwMode="auto">
              <a:xfrm>
                <a:off x="1429" y="844"/>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40" name="Rectangle 33">
                <a:extLst>
                  <a:ext uri="{FF2B5EF4-FFF2-40B4-BE49-F238E27FC236}">
                    <a16:creationId xmlns:a16="http://schemas.microsoft.com/office/drawing/2014/main" id="{2D6D79FD-AE2F-F54F-A4F0-CC98A5E4DF87}"/>
                  </a:ext>
                </a:extLst>
              </p:cNvPr>
              <p:cNvSpPr>
                <a:spLocks noChangeArrowheads="1"/>
              </p:cNvSpPr>
              <p:nvPr/>
            </p:nvSpPr>
            <p:spPr bwMode="auto">
              <a:xfrm>
                <a:off x="1565" y="844"/>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41" name="Rectangle 34">
                <a:extLst>
                  <a:ext uri="{FF2B5EF4-FFF2-40B4-BE49-F238E27FC236}">
                    <a16:creationId xmlns:a16="http://schemas.microsoft.com/office/drawing/2014/main" id="{0F7DCACB-25F1-544C-97B4-20B7094C457F}"/>
                  </a:ext>
                </a:extLst>
              </p:cNvPr>
              <p:cNvSpPr>
                <a:spLocks noChangeArrowheads="1"/>
              </p:cNvSpPr>
              <p:nvPr/>
            </p:nvSpPr>
            <p:spPr bwMode="auto">
              <a:xfrm>
                <a:off x="1701" y="844"/>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42" name="Rectangle 35">
                <a:extLst>
                  <a:ext uri="{FF2B5EF4-FFF2-40B4-BE49-F238E27FC236}">
                    <a16:creationId xmlns:a16="http://schemas.microsoft.com/office/drawing/2014/main" id="{5E2414CC-858E-EC43-95CA-9EBAA2B8B292}"/>
                  </a:ext>
                </a:extLst>
              </p:cNvPr>
              <p:cNvSpPr>
                <a:spLocks noChangeArrowheads="1"/>
              </p:cNvSpPr>
              <p:nvPr/>
            </p:nvSpPr>
            <p:spPr bwMode="auto">
              <a:xfrm>
                <a:off x="1837" y="844"/>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43" name="Rectangle 36">
                <a:extLst>
                  <a:ext uri="{FF2B5EF4-FFF2-40B4-BE49-F238E27FC236}">
                    <a16:creationId xmlns:a16="http://schemas.microsoft.com/office/drawing/2014/main" id="{31E09BC6-5531-A645-A27E-D6926A3E9D9B}"/>
                  </a:ext>
                </a:extLst>
              </p:cNvPr>
              <p:cNvSpPr>
                <a:spLocks noChangeArrowheads="1"/>
              </p:cNvSpPr>
              <p:nvPr/>
            </p:nvSpPr>
            <p:spPr bwMode="auto">
              <a:xfrm>
                <a:off x="1973" y="844"/>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44" name="Rectangle 37">
                <a:extLst>
                  <a:ext uri="{FF2B5EF4-FFF2-40B4-BE49-F238E27FC236}">
                    <a16:creationId xmlns:a16="http://schemas.microsoft.com/office/drawing/2014/main" id="{E13321E6-05A9-E34F-88B5-D2F973B6C8CB}"/>
                  </a:ext>
                </a:extLst>
              </p:cNvPr>
              <p:cNvSpPr>
                <a:spLocks noChangeArrowheads="1"/>
              </p:cNvSpPr>
              <p:nvPr/>
            </p:nvSpPr>
            <p:spPr bwMode="auto">
              <a:xfrm>
                <a:off x="2109" y="844"/>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45" name="Rectangle 38">
                <a:extLst>
                  <a:ext uri="{FF2B5EF4-FFF2-40B4-BE49-F238E27FC236}">
                    <a16:creationId xmlns:a16="http://schemas.microsoft.com/office/drawing/2014/main" id="{B3CA039A-7579-1642-A0F3-0089F4A68504}"/>
                  </a:ext>
                </a:extLst>
              </p:cNvPr>
              <p:cNvSpPr>
                <a:spLocks noChangeArrowheads="1"/>
              </p:cNvSpPr>
              <p:nvPr/>
            </p:nvSpPr>
            <p:spPr bwMode="auto">
              <a:xfrm>
                <a:off x="2245" y="844"/>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46" name="Rectangle 39">
                <a:extLst>
                  <a:ext uri="{FF2B5EF4-FFF2-40B4-BE49-F238E27FC236}">
                    <a16:creationId xmlns:a16="http://schemas.microsoft.com/office/drawing/2014/main" id="{55AC3057-8682-5046-925F-02525DD51231}"/>
                  </a:ext>
                </a:extLst>
              </p:cNvPr>
              <p:cNvSpPr>
                <a:spLocks noChangeArrowheads="1"/>
              </p:cNvSpPr>
              <p:nvPr/>
            </p:nvSpPr>
            <p:spPr bwMode="auto">
              <a:xfrm>
                <a:off x="2381" y="844"/>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47" name="Rectangle 40">
                <a:extLst>
                  <a:ext uri="{FF2B5EF4-FFF2-40B4-BE49-F238E27FC236}">
                    <a16:creationId xmlns:a16="http://schemas.microsoft.com/office/drawing/2014/main" id="{36F6AC54-9F28-8A4D-A3CC-808FCE1209E1}"/>
                  </a:ext>
                </a:extLst>
              </p:cNvPr>
              <p:cNvSpPr>
                <a:spLocks noChangeArrowheads="1"/>
              </p:cNvSpPr>
              <p:nvPr/>
            </p:nvSpPr>
            <p:spPr bwMode="auto">
              <a:xfrm>
                <a:off x="476" y="1117"/>
                <a:ext cx="13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200" b="1">
                    <a:solidFill>
                      <a:srgbClr val="000000"/>
                    </a:solidFill>
                  </a:rPr>
                  <a:t>3</a:t>
                </a:r>
              </a:p>
            </p:txBody>
          </p:sp>
          <p:sp>
            <p:nvSpPr>
              <p:cNvPr id="25648" name="Rectangle 41">
                <a:extLst>
                  <a:ext uri="{FF2B5EF4-FFF2-40B4-BE49-F238E27FC236}">
                    <a16:creationId xmlns:a16="http://schemas.microsoft.com/office/drawing/2014/main" id="{EC33A902-4780-024A-B530-0FBEFCE3A46F}"/>
                  </a:ext>
                </a:extLst>
              </p:cNvPr>
              <p:cNvSpPr>
                <a:spLocks noChangeArrowheads="1"/>
              </p:cNvSpPr>
              <p:nvPr/>
            </p:nvSpPr>
            <p:spPr bwMode="auto">
              <a:xfrm>
                <a:off x="612" y="980"/>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49" name="Rectangle 42">
                <a:extLst>
                  <a:ext uri="{FF2B5EF4-FFF2-40B4-BE49-F238E27FC236}">
                    <a16:creationId xmlns:a16="http://schemas.microsoft.com/office/drawing/2014/main" id="{8EFF2F34-5A55-E347-BCFF-FEC7595AAC07}"/>
                  </a:ext>
                </a:extLst>
              </p:cNvPr>
              <p:cNvSpPr>
                <a:spLocks noChangeArrowheads="1"/>
              </p:cNvSpPr>
              <p:nvPr/>
            </p:nvSpPr>
            <p:spPr bwMode="auto">
              <a:xfrm>
                <a:off x="748" y="980"/>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50" name="Rectangle 43">
                <a:extLst>
                  <a:ext uri="{FF2B5EF4-FFF2-40B4-BE49-F238E27FC236}">
                    <a16:creationId xmlns:a16="http://schemas.microsoft.com/office/drawing/2014/main" id="{07E77C8E-6510-7A4B-AD1C-026F2AEF9F62}"/>
                  </a:ext>
                </a:extLst>
              </p:cNvPr>
              <p:cNvSpPr>
                <a:spLocks noChangeArrowheads="1"/>
              </p:cNvSpPr>
              <p:nvPr/>
            </p:nvSpPr>
            <p:spPr bwMode="auto">
              <a:xfrm>
                <a:off x="884" y="980"/>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51" name="Rectangle 44">
                <a:extLst>
                  <a:ext uri="{FF2B5EF4-FFF2-40B4-BE49-F238E27FC236}">
                    <a16:creationId xmlns:a16="http://schemas.microsoft.com/office/drawing/2014/main" id="{E0346C60-D0E2-6445-B974-BB3BC97E35FC}"/>
                  </a:ext>
                </a:extLst>
              </p:cNvPr>
              <p:cNvSpPr>
                <a:spLocks noChangeArrowheads="1"/>
              </p:cNvSpPr>
              <p:nvPr/>
            </p:nvSpPr>
            <p:spPr bwMode="auto">
              <a:xfrm>
                <a:off x="1020" y="980"/>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52" name="Rectangle 45">
                <a:extLst>
                  <a:ext uri="{FF2B5EF4-FFF2-40B4-BE49-F238E27FC236}">
                    <a16:creationId xmlns:a16="http://schemas.microsoft.com/office/drawing/2014/main" id="{D0B65B60-C02D-7D42-AF25-48A07382A61A}"/>
                  </a:ext>
                </a:extLst>
              </p:cNvPr>
              <p:cNvSpPr>
                <a:spLocks noChangeArrowheads="1"/>
              </p:cNvSpPr>
              <p:nvPr/>
            </p:nvSpPr>
            <p:spPr bwMode="auto">
              <a:xfrm>
                <a:off x="1157" y="980"/>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53" name="Rectangle 46">
                <a:extLst>
                  <a:ext uri="{FF2B5EF4-FFF2-40B4-BE49-F238E27FC236}">
                    <a16:creationId xmlns:a16="http://schemas.microsoft.com/office/drawing/2014/main" id="{7406CE4E-50EB-FC40-91FA-5802002E77B3}"/>
                  </a:ext>
                </a:extLst>
              </p:cNvPr>
              <p:cNvSpPr>
                <a:spLocks noChangeArrowheads="1"/>
              </p:cNvSpPr>
              <p:nvPr/>
            </p:nvSpPr>
            <p:spPr bwMode="auto">
              <a:xfrm>
                <a:off x="1293" y="980"/>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54" name="Rectangle 47">
                <a:extLst>
                  <a:ext uri="{FF2B5EF4-FFF2-40B4-BE49-F238E27FC236}">
                    <a16:creationId xmlns:a16="http://schemas.microsoft.com/office/drawing/2014/main" id="{08184F60-D898-5B49-A77A-1998D1587333}"/>
                  </a:ext>
                </a:extLst>
              </p:cNvPr>
              <p:cNvSpPr>
                <a:spLocks noChangeArrowheads="1"/>
              </p:cNvSpPr>
              <p:nvPr/>
            </p:nvSpPr>
            <p:spPr bwMode="auto">
              <a:xfrm>
                <a:off x="1429" y="980"/>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55" name="Rectangle 48">
                <a:extLst>
                  <a:ext uri="{FF2B5EF4-FFF2-40B4-BE49-F238E27FC236}">
                    <a16:creationId xmlns:a16="http://schemas.microsoft.com/office/drawing/2014/main" id="{DFB73180-51E5-5B49-BF3B-F33BCBC90697}"/>
                  </a:ext>
                </a:extLst>
              </p:cNvPr>
              <p:cNvSpPr>
                <a:spLocks noChangeArrowheads="1"/>
              </p:cNvSpPr>
              <p:nvPr/>
            </p:nvSpPr>
            <p:spPr bwMode="auto">
              <a:xfrm>
                <a:off x="1565" y="980"/>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56" name="Rectangle 49">
                <a:extLst>
                  <a:ext uri="{FF2B5EF4-FFF2-40B4-BE49-F238E27FC236}">
                    <a16:creationId xmlns:a16="http://schemas.microsoft.com/office/drawing/2014/main" id="{E27B4208-AFB0-924F-AECD-738157312E4C}"/>
                  </a:ext>
                </a:extLst>
              </p:cNvPr>
              <p:cNvSpPr>
                <a:spLocks noChangeArrowheads="1"/>
              </p:cNvSpPr>
              <p:nvPr/>
            </p:nvSpPr>
            <p:spPr bwMode="auto">
              <a:xfrm>
                <a:off x="1701" y="980"/>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57" name="Rectangle 50">
                <a:extLst>
                  <a:ext uri="{FF2B5EF4-FFF2-40B4-BE49-F238E27FC236}">
                    <a16:creationId xmlns:a16="http://schemas.microsoft.com/office/drawing/2014/main" id="{A3B6A098-A146-3F41-AF36-894227738AF5}"/>
                  </a:ext>
                </a:extLst>
              </p:cNvPr>
              <p:cNvSpPr>
                <a:spLocks noChangeArrowheads="1"/>
              </p:cNvSpPr>
              <p:nvPr/>
            </p:nvSpPr>
            <p:spPr bwMode="auto">
              <a:xfrm>
                <a:off x="1837" y="980"/>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58" name="Rectangle 51">
                <a:extLst>
                  <a:ext uri="{FF2B5EF4-FFF2-40B4-BE49-F238E27FC236}">
                    <a16:creationId xmlns:a16="http://schemas.microsoft.com/office/drawing/2014/main" id="{E9BE2173-EBA0-904C-8FA7-E0C942B4419F}"/>
                  </a:ext>
                </a:extLst>
              </p:cNvPr>
              <p:cNvSpPr>
                <a:spLocks noChangeArrowheads="1"/>
              </p:cNvSpPr>
              <p:nvPr/>
            </p:nvSpPr>
            <p:spPr bwMode="auto">
              <a:xfrm>
                <a:off x="1973" y="980"/>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59" name="Rectangle 52">
                <a:extLst>
                  <a:ext uri="{FF2B5EF4-FFF2-40B4-BE49-F238E27FC236}">
                    <a16:creationId xmlns:a16="http://schemas.microsoft.com/office/drawing/2014/main" id="{3B9CE866-E574-ED4B-A24F-003B8363CC65}"/>
                  </a:ext>
                </a:extLst>
              </p:cNvPr>
              <p:cNvSpPr>
                <a:spLocks noChangeArrowheads="1"/>
              </p:cNvSpPr>
              <p:nvPr/>
            </p:nvSpPr>
            <p:spPr bwMode="auto">
              <a:xfrm>
                <a:off x="2109" y="980"/>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60" name="Rectangle 53">
                <a:extLst>
                  <a:ext uri="{FF2B5EF4-FFF2-40B4-BE49-F238E27FC236}">
                    <a16:creationId xmlns:a16="http://schemas.microsoft.com/office/drawing/2014/main" id="{0746DF34-71FF-8B4D-80D6-C4A1D0F8FC9D}"/>
                  </a:ext>
                </a:extLst>
              </p:cNvPr>
              <p:cNvSpPr>
                <a:spLocks noChangeArrowheads="1"/>
              </p:cNvSpPr>
              <p:nvPr/>
            </p:nvSpPr>
            <p:spPr bwMode="auto">
              <a:xfrm>
                <a:off x="2245" y="980"/>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61" name="Rectangle 54">
                <a:extLst>
                  <a:ext uri="{FF2B5EF4-FFF2-40B4-BE49-F238E27FC236}">
                    <a16:creationId xmlns:a16="http://schemas.microsoft.com/office/drawing/2014/main" id="{5BB2122B-9BE4-4B4B-B68C-58DDFDE2FCC4}"/>
                  </a:ext>
                </a:extLst>
              </p:cNvPr>
              <p:cNvSpPr>
                <a:spLocks noChangeArrowheads="1"/>
              </p:cNvSpPr>
              <p:nvPr/>
            </p:nvSpPr>
            <p:spPr bwMode="auto">
              <a:xfrm>
                <a:off x="2381" y="980"/>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62" name="Rectangle 55">
                <a:extLst>
                  <a:ext uri="{FF2B5EF4-FFF2-40B4-BE49-F238E27FC236}">
                    <a16:creationId xmlns:a16="http://schemas.microsoft.com/office/drawing/2014/main" id="{7D69ED4B-12AC-3C4A-8BB7-7DF43FB6DE2A}"/>
                  </a:ext>
                </a:extLst>
              </p:cNvPr>
              <p:cNvSpPr>
                <a:spLocks noChangeArrowheads="1"/>
              </p:cNvSpPr>
              <p:nvPr/>
            </p:nvSpPr>
            <p:spPr bwMode="auto">
              <a:xfrm>
                <a:off x="476" y="1253"/>
                <a:ext cx="13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200" b="1">
                    <a:solidFill>
                      <a:srgbClr val="000000"/>
                    </a:solidFill>
                    <a:cs typeface="Arial" panose="020B0604020202020204" pitchFamily="34" charset="0"/>
                  </a:rPr>
                  <a:t>.</a:t>
                </a:r>
              </a:p>
            </p:txBody>
          </p:sp>
          <p:sp>
            <p:nvSpPr>
              <p:cNvPr id="25663" name="Rectangle 56">
                <a:extLst>
                  <a:ext uri="{FF2B5EF4-FFF2-40B4-BE49-F238E27FC236}">
                    <a16:creationId xmlns:a16="http://schemas.microsoft.com/office/drawing/2014/main" id="{05AF681E-59A6-1D4D-A56E-72F5AFB2175A}"/>
                  </a:ext>
                </a:extLst>
              </p:cNvPr>
              <p:cNvSpPr>
                <a:spLocks noChangeArrowheads="1"/>
              </p:cNvSpPr>
              <p:nvPr/>
            </p:nvSpPr>
            <p:spPr bwMode="auto">
              <a:xfrm>
                <a:off x="612" y="1116"/>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64" name="Rectangle 57">
                <a:extLst>
                  <a:ext uri="{FF2B5EF4-FFF2-40B4-BE49-F238E27FC236}">
                    <a16:creationId xmlns:a16="http://schemas.microsoft.com/office/drawing/2014/main" id="{6C14FD07-8EB9-994C-9608-39CACAFA7DAB}"/>
                  </a:ext>
                </a:extLst>
              </p:cNvPr>
              <p:cNvSpPr>
                <a:spLocks noChangeArrowheads="1"/>
              </p:cNvSpPr>
              <p:nvPr/>
            </p:nvSpPr>
            <p:spPr bwMode="auto">
              <a:xfrm>
                <a:off x="748" y="1116"/>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65" name="Rectangle 58">
                <a:extLst>
                  <a:ext uri="{FF2B5EF4-FFF2-40B4-BE49-F238E27FC236}">
                    <a16:creationId xmlns:a16="http://schemas.microsoft.com/office/drawing/2014/main" id="{1349511E-9039-C04C-9127-CBA5681B00F4}"/>
                  </a:ext>
                </a:extLst>
              </p:cNvPr>
              <p:cNvSpPr>
                <a:spLocks noChangeArrowheads="1"/>
              </p:cNvSpPr>
              <p:nvPr/>
            </p:nvSpPr>
            <p:spPr bwMode="auto">
              <a:xfrm>
                <a:off x="884" y="1116"/>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66" name="Rectangle 59">
                <a:extLst>
                  <a:ext uri="{FF2B5EF4-FFF2-40B4-BE49-F238E27FC236}">
                    <a16:creationId xmlns:a16="http://schemas.microsoft.com/office/drawing/2014/main" id="{61CF4E11-72D4-0A43-B6CB-CF2B53A24BAA}"/>
                  </a:ext>
                </a:extLst>
              </p:cNvPr>
              <p:cNvSpPr>
                <a:spLocks noChangeArrowheads="1"/>
              </p:cNvSpPr>
              <p:nvPr/>
            </p:nvSpPr>
            <p:spPr bwMode="auto">
              <a:xfrm>
                <a:off x="1020" y="1116"/>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67" name="Rectangle 60">
                <a:extLst>
                  <a:ext uri="{FF2B5EF4-FFF2-40B4-BE49-F238E27FC236}">
                    <a16:creationId xmlns:a16="http://schemas.microsoft.com/office/drawing/2014/main" id="{3A6FCE2D-4F24-9C43-8A51-5BDB8D3EBE34}"/>
                  </a:ext>
                </a:extLst>
              </p:cNvPr>
              <p:cNvSpPr>
                <a:spLocks noChangeArrowheads="1"/>
              </p:cNvSpPr>
              <p:nvPr/>
            </p:nvSpPr>
            <p:spPr bwMode="auto">
              <a:xfrm>
                <a:off x="1157" y="1116"/>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68" name="Rectangle 61">
                <a:extLst>
                  <a:ext uri="{FF2B5EF4-FFF2-40B4-BE49-F238E27FC236}">
                    <a16:creationId xmlns:a16="http://schemas.microsoft.com/office/drawing/2014/main" id="{F33FFF18-88F0-FE48-A7AD-95E6C0694DDB}"/>
                  </a:ext>
                </a:extLst>
              </p:cNvPr>
              <p:cNvSpPr>
                <a:spLocks noChangeArrowheads="1"/>
              </p:cNvSpPr>
              <p:nvPr/>
            </p:nvSpPr>
            <p:spPr bwMode="auto">
              <a:xfrm>
                <a:off x="1293" y="1116"/>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69" name="Rectangle 62">
                <a:extLst>
                  <a:ext uri="{FF2B5EF4-FFF2-40B4-BE49-F238E27FC236}">
                    <a16:creationId xmlns:a16="http://schemas.microsoft.com/office/drawing/2014/main" id="{C377DC6F-1D08-4E41-BE58-EC7D257D420C}"/>
                  </a:ext>
                </a:extLst>
              </p:cNvPr>
              <p:cNvSpPr>
                <a:spLocks noChangeArrowheads="1"/>
              </p:cNvSpPr>
              <p:nvPr/>
            </p:nvSpPr>
            <p:spPr bwMode="auto">
              <a:xfrm>
                <a:off x="1429" y="1116"/>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70" name="Rectangle 63">
                <a:extLst>
                  <a:ext uri="{FF2B5EF4-FFF2-40B4-BE49-F238E27FC236}">
                    <a16:creationId xmlns:a16="http://schemas.microsoft.com/office/drawing/2014/main" id="{3AA566F1-A7DA-8046-B38F-70ED7C46273E}"/>
                  </a:ext>
                </a:extLst>
              </p:cNvPr>
              <p:cNvSpPr>
                <a:spLocks noChangeArrowheads="1"/>
              </p:cNvSpPr>
              <p:nvPr/>
            </p:nvSpPr>
            <p:spPr bwMode="auto">
              <a:xfrm>
                <a:off x="1565" y="1116"/>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71" name="Rectangle 64">
                <a:extLst>
                  <a:ext uri="{FF2B5EF4-FFF2-40B4-BE49-F238E27FC236}">
                    <a16:creationId xmlns:a16="http://schemas.microsoft.com/office/drawing/2014/main" id="{4F448995-DCD4-774A-816B-EB97F0425ED4}"/>
                  </a:ext>
                </a:extLst>
              </p:cNvPr>
              <p:cNvSpPr>
                <a:spLocks noChangeArrowheads="1"/>
              </p:cNvSpPr>
              <p:nvPr/>
            </p:nvSpPr>
            <p:spPr bwMode="auto">
              <a:xfrm>
                <a:off x="1701" y="1116"/>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72" name="Rectangle 65">
                <a:extLst>
                  <a:ext uri="{FF2B5EF4-FFF2-40B4-BE49-F238E27FC236}">
                    <a16:creationId xmlns:a16="http://schemas.microsoft.com/office/drawing/2014/main" id="{F03D83F2-019A-1744-99CB-9D61A4B449B2}"/>
                  </a:ext>
                </a:extLst>
              </p:cNvPr>
              <p:cNvSpPr>
                <a:spLocks noChangeArrowheads="1"/>
              </p:cNvSpPr>
              <p:nvPr/>
            </p:nvSpPr>
            <p:spPr bwMode="auto">
              <a:xfrm>
                <a:off x="1837" y="1116"/>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73" name="Rectangle 66">
                <a:extLst>
                  <a:ext uri="{FF2B5EF4-FFF2-40B4-BE49-F238E27FC236}">
                    <a16:creationId xmlns:a16="http://schemas.microsoft.com/office/drawing/2014/main" id="{7F8923A9-A8FF-C84F-8BF2-10A948717DD8}"/>
                  </a:ext>
                </a:extLst>
              </p:cNvPr>
              <p:cNvSpPr>
                <a:spLocks noChangeArrowheads="1"/>
              </p:cNvSpPr>
              <p:nvPr/>
            </p:nvSpPr>
            <p:spPr bwMode="auto">
              <a:xfrm>
                <a:off x="1973" y="1116"/>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74" name="Rectangle 67">
                <a:extLst>
                  <a:ext uri="{FF2B5EF4-FFF2-40B4-BE49-F238E27FC236}">
                    <a16:creationId xmlns:a16="http://schemas.microsoft.com/office/drawing/2014/main" id="{3984F3E8-CDAB-2E4E-A364-07D22D19B1E1}"/>
                  </a:ext>
                </a:extLst>
              </p:cNvPr>
              <p:cNvSpPr>
                <a:spLocks noChangeArrowheads="1"/>
              </p:cNvSpPr>
              <p:nvPr/>
            </p:nvSpPr>
            <p:spPr bwMode="auto">
              <a:xfrm>
                <a:off x="2109" y="1116"/>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75" name="Rectangle 68">
                <a:extLst>
                  <a:ext uri="{FF2B5EF4-FFF2-40B4-BE49-F238E27FC236}">
                    <a16:creationId xmlns:a16="http://schemas.microsoft.com/office/drawing/2014/main" id="{DBF54CA1-D983-E34A-A443-10CAA96CD358}"/>
                  </a:ext>
                </a:extLst>
              </p:cNvPr>
              <p:cNvSpPr>
                <a:spLocks noChangeArrowheads="1"/>
              </p:cNvSpPr>
              <p:nvPr/>
            </p:nvSpPr>
            <p:spPr bwMode="auto">
              <a:xfrm>
                <a:off x="2245" y="1116"/>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76" name="Rectangle 69">
                <a:extLst>
                  <a:ext uri="{FF2B5EF4-FFF2-40B4-BE49-F238E27FC236}">
                    <a16:creationId xmlns:a16="http://schemas.microsoft.com/office/drawing/2014/main" id="{1932D4F7-A2CD-884D-8DBB-22B14CE90ED2}"/>
                  </a:ext>
                </a:extLst>
              </p:cNvPr>
              <p:cNvSpPr>
                <a:spLocks noChangeArrowheads="1"/>
              </p:cNvSpPr>
              <p:nvPr/>
            </p:nvSpPr>
            <p:spPr bwMode="auto">
              <a:xfrm>
                <a:off x="2381" y="1116"/>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77" name="Rectangle 70">
                <a:extLst>
                  <a:ext uri="{FF2B5EF4-FFF2-40B4-BE49-F238E27FC236}">
                    <a16:creationId xmlns:a16="http://schemas.microsoft.com/office/drawing/2014/main" id="{F089FC9C-DC20-DF40-9536-3EC8793EB4C0}"/>
                  </a:ext>
                </a:extLst>
              </p:cNvPr>
              <p:cNvSpPr>
                <a:spLocks noChangeArrowheads="1"/>
              </p:cNvSpPr>
              <p:nvPr/>
            </p:nvSpPr>
            <p:spPr bwMode="auto">
              <a:xfrm>
                <a:off x="476" y="1389"/>
                <a:ext cx="13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200" b="1">
                    <a:solidFill>
                      <a:srgbClr val="000000"/>
                    </a:solidFill>
                  </a:rPr>
                  <a:t>.</a:t>
                </a:r>
              </a:p>
            </p:txBody>
          </p:sp>
          <p:sp>
            <p:nvSpPr>
              <p:cNvPr id="25678" name="Rectangle 71">
                <a:extLst>
                  <a:ext uri="{FF2B5EF4-FFF2-40B4-BE49-F238E27FC236}">
                    <a16:creationId xmlns:a16="http://schemas.microsoft.com/office/drawing/2014/main" id="{C58C8B0B-D06B-B64C-A655-38EF8123D68B}"/>
                  </a:ext>
                </a:extLst>
              </p:cNvPr>
              <p:cNvSpPr>
                <a:spLocks noChangeArrowheads="1"/>
              </p:cNvSpPr>
              <p:nvPr/>
            </p:nvSpPr>
            <p:spPr bwMode="auto">
              <a:xfrm>
                <a:off x="612" y="1252"/>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79" name="Rectangle 72">
                <a:extLst>
                  <a:ext uri="{FF2B5EF4-FFF2-40B4-BE49-F238E27FC236}">
                    <a16:creationId xmlns:a16="http://schemas.microsoft.com/office/drawing/2014/main" id="{BE80C4B8-813A-1A4B-98DA-D056A4D415C5}"/>
                  </a:ext>
                </a:extLst>
              </p:cNvPr>
              <p:cNvSpPr>
                <a:spLocks noChangeArrowheads="1"/>
              </p:cNvSpPr>
              <p:nvPr/>
            </p:nvSpPr>
            <p:spPr bwMode="auto">
              <a:xfrm>
                <a:off x="748" y="1252"/>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80" name="Rectangle 73">
                <a:extLst>
                  <a:ext uri="{FF2B5EF4-FFF2-40B4-BE49-F238E27FC236}">
                    <a16:creationId xmlns:a16="http://schemas.microsoft.com/office/drawing/2014/main" id="{2767D2C2-800A-5C4F-A0D5-A21095441262}"/>
                  </a:ext>
                </a:extLst>
              </p:cNvPr>
              <p:cNvSpPr>
                <a:spLocks noChangeArrowheads="1"/>
              </p:cNvSpPr>
              <p:nvPr/>
            </p:nvSpPr>
            <p:spPr bwMode="auto">
              <a:xfrm>
                <a:off x="884" y="1252"/>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81" name="Rectangle 74">
                <a:extLst>
                  <a:ext uri="{FF2B5EF4-FFF2-40B4-BE49-F238E27FC236}">
                    <a16:creationId xmlns:a16="http://schemas.microsoft.com/office/drawing/2014/main" id="{E4BEF6E4-9BDA-B444-B9E2-DB50B1EBCD68}"/>
                  </a:ext>
                </a:extLst>
              </p:cNvPr>
              <p:cNvSpPr>
                <a:spLocks noChangeArrowheads="1"/>
              </p:cNvSpPr>
              <p:nvPr/>
            </p:nvSpPr>
            <p:spPr bwMode="auto">
              <a:xfrm>
                <a:off x="1020" y="1252"/>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82" name="Rectangle 75">
                <a:extLst>
                  <a:ext uri="{FF2B5EF4-FFF2-40B4-BE49-F238E27FC236}">
                    <a16:creationId xmlns:a16="http://schemas.microsoft.com/office/drawing/2014/main" id="{1C59BE11-840C-A34F-A7AD-9CFBEB5BC3BA}"/>
                  </a:ext>
                </a:extLst>
              </p:cNvPr>
              <p:cNvSpPr>
                <a:spLocks noChangeArrowheads="1"/>
              </p:cNvSpPr>
              <p:nvPr/>
            </p:nvSpPr>
            <p:spPr bwMode="auto">
              <a:xfrm>
                <a:off x="1157" y="1252"/>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83" name="Rectangle 76">
                <a:extLst>
                  <a:ext uri="{FF2B5EF4-FFF2-40B4-BE49-F238E27FC236}">
                    <a16:creationId xmlns:a16="http://schemas.microsoft.com/office/drawing/2014/main" id="{AC71A5E8-61D6-9942-B79D-56CAE513BCE8}"/>
                  </a:ext>
                </a:extLst>
              </p:cNvPr>
              <p:cNvSpPr>
                <a:spLocks noChangeArrowheads="1"/>
              </p:cNvSpPr>
              <p:nvPr/>
            </p:nvSpPr>
            <p:spPr bwMode="auto">
              <a:xfrm>
                <a:off x="1293" y="1252"/>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84" name="Rectangle 77">
                <a:extLst>
                  <a:ext uri="{FF2B5EF4-FFF2-40B4-BE49-F238E27FC236}">
                    <a16:creationId xmlns:a16="http://schemas.microsoft.com/office/drawing/2014/main" id="{DBE41B82-FCC1-1A4B-929C-1F77507CDE5B}"/>
                  </a:ext>
                </a:extLst>
              </p:cNvPr>
              <p:cNvSpPr>
                <a:spLocks noChangeArrowheads="1"/>
              </p:cNvSpPr>
              <p:nvPr/>
            </p:nvSpPr>
            <p:spPr bwMode="auto">
              <a:xfrm>
                <a:off x="1429" y="1252"/>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85" name="Rectangle 78">
                <a:extLst>
                  <a:ext uri="{FF2B5EF4-FFF2-40B4-BE49-F238E27FC236}">
                    <a16:creationId xmlns:a16="http://schemas.microsoft.com/office/drawing/2014/main" id="{C20632C3-F59D-B040-A480-CB1200361E4D}"/>
                  </a:ext>
                </a:extLst>
              </p:cNvPr>
              <p:cNvSpPr>
                <a:spLocks noChangeArrowheads="1"/>
              </p:cNvSpPr>
              <p:nvPr/>
            </p:nvSpPr>
            <p:spPr bwMode="auto">
              <a:xfrm>
                <a:off x="1565" y="1252"/>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86" name="Rectangle 79">
                <a:extLst>
                  <a:ext uri="{FF2B5EF4-FFF2-40B4-BE49-F238E27FC236}">
                    <a16:creationId xmlns:a16="http://schemas.microsoft.com/office/drawing/2014/main" id="{CD311703-D368-8543-9FFC-6545E30C1651}"/>
                  </a:ext>
                </a:extLst>
              </p:cNvPr>
              <p:cNvSpPr>
                <a:spLocks noChangeArrowheads="1"/>
              </p:cNvSpPr>
              <p:nvPr/>
            </p:nvSpPr>
            <p:spPr bwMode="auto">
              <a:xfrm>
                <a:off x="1701" y="1252"/>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87" name="Rectangle 80">
                <a:extLst>
                  <a:ext uri="{FF2B5EF4-FFF2-40B4-BE49-F238E27FC236}">
                    <a16:creationId xmlns:a16="http://schemas.microsoft.com/office/drawing/2014/main" id="{96784C52-BB12-C747-929F-73A3B4B1A947}"/>
                  </a:ext>
                </a:extLst>
              </p:cNvPr>
              <p:cNvSpPr>
                <a:spLocks noChangeArrowheads="1"/>
              </p:cNvSpPr>
              <p:nvPr/>
            </p:nvSpPr>
            <p:spPr bwMode="auto">
              <a:xfrm>
                <a:off x="1837" y="1252"/>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88" name="Rectangle 81">
                <a:extLst>
                  <a:ext uri="{FF2B5EF4-FFF2-40B4-BE49-F238E27FC236}">
                    <a16:creationId xmlns:a16="http://schemas.microsoft.com/office/drawing/2014/main" id="{9FB11B20-D110-3645-A8BF-28AB0FCE62B9}"/>
                  </a:ext>
                </a:extLst>
              </p:cNvPr>
              <p:cNvSpPr>
                <a:spLocks noChangeArrowheads="1"/>
              </p:cNvSpPr>
              <p:nvPr/>
            </p:nvSpPr>
            <p:spPr bwMode="auto">
              <a:xfrm>
                <a:off x="1973" y="1252"/>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89" name="Rectangle 82">
                <a:extLst>
                  <a:ext uri="{FF2B5EF4-FFF2-40B4-BE49-F238E27FC236}">
                    <a16:creationId xmlns:a16="http://schemas.microsoft.com/office/drawing/2014/main" id="{DC192AAD-53FD-E54B-A436-2C32F8FC7DF7}"/>
                  </a:ext>
                </a:extLst>
              </p:cNvPr>
              <p:cNvSpPr>
                <a:spLocks noChangeArrowheads="1"/>
              </p:cNvSpPr>
              <p:nvPr/>
            </p:nvSpPr>
            <p:spPr bwMode="auto">
              <a:xfrm>
                <a:off x="2109" y="1252"/>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90" name="Rectangle 83">
                <a:extLst>
                  <a:ext uri="{FF2B5EF4-FFF2-40B4-BE49-F238E27FC236}">
                    <a16:creationId xmlns:a16="http://schemas.microsoft.com/office/drawing/2014/main" id="{3B112758-FB05-9B4C-B037-FFAD4B9FC7EE}"/>
                  </a:ext>
                </a:extLst>
              </p:cNvPr>
              <p:cNvSpPr>
                <a:spLocks noChangeArrowheads="1"/>
              </p:cNvSpPr>
              <p:nvPr/>
            </p:nvSpPr>
            <p:spPr bwMode="auto">
              <a:xfrm>
                <a:off x="2245" y="1252"/>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91" name="Rectangle 84">
                <a:extLst>
                  <a:ext uri="{FF2B5EF4-FFF2-40B4-BE49-F238E27FC236}">
                    <a16:creationId xmlns:a16="http://schemas.microsoft.com/office/drawing/2014/main" id="{630762D4-2706-C443-8DC1-DA85BC43229B}"/>
                  </a:ext>
                </a:extLst>
              </p:cNvPr>
              <p:cNvSpPr>
                <a:spLocks noChangeArrowheads="1"/>
              </p:cNvSpPr>
              <p:nvPr/>
            </p:nvSpPr>
            <p:spPr bwMode="auto">
              <a:xfrm>
                <a:off x="2381" y="1252"/>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92" name="Rectangle 85">
                <a:extLst>
                  <a:ext uri="{FF2B5EF4-FFF2-40B4-BE49-F238E27FC236}">
                    <a16:creationId xmlns:a16="http://schemas.microsoft.com/office/drawing/2014/main" id="{5164A6BF-D476-2842-A93D-073AFDFAB587}"/>
                  </a:ext>
                </a:extLst>
              </p:cNvPr>
              <p:cNvSpPr>
                <a:spLocks noChangeArrowheads="1"/>
              </p:cNvSpPr>
              <p:nvPr/>
            </p:nvSpPr>
            <p:spPr bwMode="auto">
              <a:xfrm>
                <a:off x="476" y="1525"/>
                <a:ext cx="13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200" b="1">
                    <a:solidFill>
                      <a:srgbClr val="000000"/>
                    </a:solidFill>
                  </a:rPr>
                  <a:t>.</a:t>
                </a:r>
              </a:p>
            </p:txBody>
          </p:sp>
          <p:sp>
            <p:nvSpPr>
              <p:cNvPr id="25693" name="Rectangle 86">
                <a:extLst>
                  <a:ext uri="{FF2B5EF4-FFF2-40B4-BE49-F238E27FC236}">
                    <a16:creationId xmlns:a16="http://schemas.microsoft.com/office/drawing/2014/main" id="{B2D59CF3-B40D-3747-B883-5F91F85AF98D}"/>
                  </a:ext>
                </a:extLst>
              </p:cNvPr>
              <p:cNvSpPr>
                <a:spLocks noChangeArrowheads="1"/>
              </p:cNvSpPr>
              <p:nvPr/>
            </p:nvSpPr>
            <p:spPr bwMode="auto">
              <a:xfrm>
                <a:off x="612" y="1388"/>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94" name="Rectangle 87">
                <a:extLst>
                  <a:ext uri="{FF2B5EF4-FFF2-40B4-BE49-F238E27FC236}">
                    <a16:creationId xmlns:a16="http://schemas.microsoft.com/office/drawing/2014/main" id="{D0E169B2-8147-D542-BFD5-5805D830897F}"/>
                  </a:ext>
                </a:extLst>
              </p:cNvPr>
              <p:cNvSpPr>
                <a:spLocks noChangeArrowheads="1"/>
              </p:cNvSpPr>
              <p:nvPr/>
            </p:nvSpPr>
            <p:spPr bwMode="auto">
              <a:xfrm>
                <a:off x="748" y="1388"/>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95" name="Rectangle 88">
                <a:extLst>
                  <a:ext uri="{FF2B5EF4-FFF2-40B4-BE49-F238E27FC236}">
                    <a16:creationId xmlns:a16="http://schemas.microsoft.com/office/drawing/2014/main" id="{DD546EA7-8E92-B846-8AD2-2B97050C932B}"/>
                  </a:ext>
                </a:extLst>
              </p:cNvPr>
              <p:cNvSpPr>
                <a:spLocks noChangeArrowheads="1"/>
              </p:cNvSpPr>
              <p:nvPr/>
            </p:nvSpPr>
            <p:spPr bwMode="auto">
              <a:xfrm>
                <a:off x="884" y="1388"/>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96" name="Rectangle 89">
                <a:extLst>
                  <a:ext uri="{FF2B5EF4-FFF2-40B4-BE49-F238E27FC236}">
                    <a16:creationId xmlns:a16="http://schemas.microsoft.com/office/drawing/2014/main" id="{7D188155-9B88-794A-B7C0-64B9994DBBB4}"/>
                  </a:ext>
                </a:extLst>
              </p:cNvPr>
              <p:cNvSpPr>
                <a:spLocks noChangeArrowheads="1"/>
              </p:cNvSpPr>
              <p:nvPr/>
            </p:nvSpPr>
            <p:spPr bwMode="auto">
              <a:xfrm>
                <a:off x="1020" y="1388"/>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97" name="Rectangle 90">
                <a:extLst>
                  <a:ext uri="{FF2B5EF4-FFF2-40B4-BE49-F238E27FC236}">
                    <a16:creationId xmlns:a16="http://schemas.microsoft.com/office/drawing/2014/main" id="{DE25D0B5-D51A-7D47-A8C3-6F909B5C34EF}"/>
                  </a:ext>
                </a:extLst>
              </p:cNvPr>
              <p:cNvSpPr>
                <a:spLocks noChangeArrowheads="1"/>
              </p:cNvSpPr>
              <p:nvPr/>
            </p:nvSpPr>
            <p:spPr bwMode="auto">
              <a:xfrm>
                <a:off x="1157" y="1388"/>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98" name="Rectangle 91">
                <a:extLst>
                  <a:ext uri="{FF2B5EF4-FFF2-40B4-BE49-F238E27FC236}">
                    <a16:creationId xmlns:a16="http://schemas.microsoft.com/office/drawing/2014/main" id="{B17A20C9-AE00-7B40-80E6-1A35DEE0A4FF}"/>
                  </a:ext>
                </a:extLst>
              </p:cNvPr>
              <p:cNvSpPr>
                <a:spLocks noChangeArrowheads="1"/>
              </p:cNvSpPr>
              <p:nvPr/>
            </p:nvSpPr>
            <p:spPr bwMode="auto">
              <a:xfrm>
                <a:off x="1293" y="1388"/>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99" name="Rectangle 92">
                <a:extLst>
                  <a:ext uri="{FF2B5EF4-FFF2-40B4-BE49-F238E27FC236}">
                    <a16:creationId xmlns:a16="http://schemas.microsoft.com/office/drawing/2014/main" id="{59FF74CD-2401-F241-A708-C151D1882A29}"/>
                  </a:ext>
                </a:extLst>
              </p:cNvPr>
              <p:cNvSpPr>
                <a:spLocks noChangeArrowheads="1"/>
              </p:cNvSpPr>
              <p:nvPr/>
            </p:nvSpPr>
            <p:spPr bwMode="auto">
              <a:xfrm>
                <a:off x="1429" y="1388"/>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00" name="Rectangle 93">
                <a:extLst>
                  <a:ext uri="{FF2B5EF4-FFF2-40B4-BE49-F238E27FC236}">
                    <a16:creationId xmlns:a16="http://schemas.microsoft.com/office/drawing/2014/main" id="{09269F35-41A3-5942-AD9D-D5C6EC8897D5}"/>
                  </a:ext>
                </a:extLst>
              </p:cNvPr>
              <p:cNvSpPr>
                <a:spLocks noChangeArrowheads="1"/>
              </p:cNvSpPr>
              <p:nvPr/>
            </p:nvSpPr>
            <p:spPr bwMode="auto">
              <a:xfrm>
                <a:off x="1565" y="1388"/>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01" name="Rectangle 94">
                <a:extLst>
                  <a:ext uri="{FF2B5EF4-FFF2-40B4-BE49-F238E27FC236}">
                    <a16:creationId xmlns:a16="http://schemas.microsoft.com/office/drawing/2014/main" id="{B12B9358-062B-2342-89D8-132E95B21736}"/>
                  </a:ext>
                </a:extLst>
              </p:cNvPr>
              <p:cNvSpPr>
                <a:spLocks noChangeArrowheads="1"/>
              </p:cNvSpPr>
              <p:nvPr/>
            </p:nvSpPr>
            <p:spPr bwMode="auto">
              <a:xfrm>
                <a:off x="1701" y="1388"/>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02" name="Rectangle 95">
                <a:extLst>
                  <a:ext uri="{FF2B5EF4-FFF2-40B4-BE49-F238E27FC236}">
                    <a16:creationId xmlns:a16="http://schemas.microsoft.com/office/drawing/2014/main" id="{B2CF9C84-F472-7440-829B-B5768A80E609}"/>
                  </a:ext>
                </a:extLst>
              </p:cNvPr>
              <p:cNvSpPr>
                <a:spLocks noChangeArrowheads="1"/>
              </p:cNvSpPr>
              <p:nvPr/>
            </p:nvSpPr>
            <p:spPr bwMode="auto">
              <a:xfrm>
                <a:off x="1837" y="1388"/>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03" name="Rectangle 96">
                <a:extLst>
                  <a:ext uri="{FF2B5EF4-FFF2-40B4-BE49-F238E27FC236}">
                    <a16:creationId xmlns:a16="http://schemas.microsoft.com/office/drawing/2014/main" id="{E6707F4A-232C-B349-956B-0808BDA0FF38}"/>
                  </a:ext>
                </a:extLst>
              </p:cNvPr>
              <p:cNvSpPr>
                <a:spLocks noChangeArrowheads="1"/>
              </p:cNvSpPr>
              <p:nvPr/>
            </p:nvSpPr>
            <p:spPr bwMode="auto">
              <a:xfrm>
                <a:off x="1973" y="1388"/>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04" name="Rectangle 97">
                <a:extLst>
                  <a:ext uri="{FF2B5EF4-FFF2-40B4-BE49-F238E27FC236}">
                    <a16:creationId xmlns:a16="http://schemas.microsoft.com/office/drawing/2014/main" id="{838A39EE-B825-F74C-9C82-DF1455492BFE}"/>
                  </a:ext>
                </a:extLst>
              </p:cNvPr>
              <p:cNvSpPr>
                <a:spLocks noChangeArrowheads="1"/>
              </p:cNvSpPr>
              <p:nvPr/>
            </p:nvSpPr>
            <p:spPr bwMode="auto">
              <a:xfrm>
                <a:off x="2109" y="1388"/>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05" name="Rectangle 98">
                <a:extLst>
                  <a:ext uri="{FF2B5EF4-FFF2-40B4-BE49-F238E27FC236}">
                    <a16:creationId xmlns:a16="http://schemas.microsoft.com/office/drawing/2014/main" id="{F76BF9F0-3AAC-3B4B-9A32-E8205AB7A31E}"/>
                  </a:ext>
                </a:extLst>
              </p:cNvPr>
              <p:cNvSpPr>
                <a:spLocks noChangeArrowheads="1"/>
              </p:cNvSpPr>
              <p:nvPr/>
            </p:nvSpPr>
            <p:spPr bwMode="auto">
              <a:xfrm>
                <a:off x="2245" y="1388"/>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06" name="Rectangle 99">
                <a:extLst>
                  <a:ext uri="{FF2B5EF4-FFF2-40B4-BE49-F238E27FC236}">
                    <a16:creationId xmlns:a16="http://schemas.microsoft.com/office/drawing/2014/main" id="{CB90ADA7-4096-AA4D-83C1-21C4FF938DDA}"/>
                  </a:ext>
                </a:extLst>
              </p:cNvPr>
              <p:cNvSpPr>
                <a:spLocks noChangeArrowheads="1"/>
              </p:cNvSpPr>
              <p:nvPr/>
            </p:nvSpPr>
            <p:spPr bwMode="auto">
              <a:xfrm>
                <a:off x="2381" y="1388"/>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07" name="Rectangle 101">
                <a:extLst>
                  <a:ext uri="{FF2B5EF4-FFF2-40B4-BE49-F238E27FC236}">
                    <a16:creationId xmlns:a16="http://schemas.microsoft.com/office/drawing/2014/main" id="{60570634-9EB5-DA4E-B587-DAEE2919BD35}"/>
                  </a:ext>
                </a:extLst>
              </p:cNvPr>
              <p:cNvSpPr>
                <a:spLocks noChangeArrowheads="1"/>
              </p:cNvSpPr>
              <p:nvPr/>
            </p:nvSpPr>
            <p:spPr bwMode="auto">
              <a:xfrm>
                <a:off x="612" y="1524"/>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08" name="Rectangle 102">
                <a:extLst>
                  <a:ext uri="{FF2B5EF4-FFF2-40B4-BE49-F238E27FC236}">
                    <a16:creationId xmlns:a16="http://schemas.microsoft.com/office/drawing/2014/main" id="{9C537B10-9808-144F-9DEC-596E5C4387CB}"/>
                  </a:ext>
                </a:extLst>
              </p:cNvPr>
              <p:cNvSpPr>
                <a:spLocks noChangeArrowheads="1"/>
              </p:cNvSpPr>
              <p:nvPr/>
            </p:nvSpPr>
            <p:spPr bwMode="auto">
              <a:xfrm>
                <a:off x="748" y="1524"/>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09" name="Rectangle 103">
                <a:extLst>
                  <a:ext uri="{FF2B5EF4-FFF2-40B4-BE49-F238E27FC236}">
                    <a16:creationId xmlns:a16="http://schemas.microsoft.com/office/drawing/2014/main" id="{62EB218D-E0F0-0849-AAF2-860E6F3153FD}"/>
                  </a:ext>
                </a:extLst>
              </p:cNvPr>
              <p:cNvSpPr>
                <a:spLocks noChangeArrowheads="1"/>
              </p:cNvSpPr>
              <p:nvPr/>
            </p:nvSpPr>
            <p:spPr bwMode="auto">
              <a:xfrm>
                <a:off x="884" y="1524"/>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10" name="Rectangle 104">
                <a:extLst>
                  <a:ext uri="{FF2B5EF4-FFF2-40B4-BE49-F238E27FC236}">
                    <a16:creationId xmlns:a16="http://schemas.microsoft.com/office/drawing/2014/main" id="{E049DC9F-0D50-5540-A4BA-7026EF36A219}"/>
                  </a:ext>
                </a:extLst>
              </p:cNvPr>
              <p:cNvSpPr>
                <a:spLocks noChangeArrowheads="1"/>
              </p:cNvSpPr>
              <p:nvPr/>
            </p:nvSpPr>
            <p:spPr bwMode="auto">
              <a:xfrm>
                <a:off x="1020" y="1524"/>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11" name="Rectangle 105">
                <a:extLst>
                  <a:ext uri="{FF2B5EF4-FFF2-40B4-BE49-F238E27FC236}">
                    <a16:creationId xmlns:a16="http://schemas.microsoft.com/office/drawing/2014/main" id="{31CB3991-99E4-DE4B-8FF3-B9103FF45478}"/>
                  </a:ext>
                </a:extLst>
              </p:cNvPr>
              <p:cNvSpPr>
                <a:spLocks noChangeArrowheads="1"/>
              </p:cNvSpPr>
              <p:nvPr/>
            </p:nvSpPr>
            <p:spPr bwMode="auto">
              <a:xfrm>
                <a:off x="1157" y="1524"/>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12" name="Rectangle 106">
                <a:extLst>
                  <a:ext uri="{FF2B5EF4-FFF2-40B4-BE49-F238E27FC236}">
                    <a16:creationId xmlns:a16="http://schemas.microsoft.com/office/drawing/2014/main" id="{8EDD200D-53C7-B546-9B68-E7953941D203}"/>
                  </a:ext>
                </a:extLst>
              </p:cNvPr>
              <p:cNvSpPr>
                <a:spLocks noChangeArrowheads="1"/>
              </p:cNvSpPr>
              <p:nvPr/>
            </p:nvSpPr>
            <p:spPr bwMode="auto">
              <a:xfrm>
                <a:off x="1293" y="1524"/>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13" name="Rectangle 107">
                <a:extLst>
                  <a:ext uri="{FF2B5EF4-FFF2-40B4-BE49-F238E27FC236}">
                    <a16:creationId xmlns:a16="http://schemas.microsoft.com/office/drawing/2014/main" id="{EA8CA51F-0F12-F04C-A7C1-52851D1150F4}"/>
                  </a:ext>
                </a:extLst>
              </p:cNvPr>
              <p:cNvSpPr>
                <a:spLocks noChangeArrowheads="1"/>
              </p:cNvSpPr>
              <p:nvPr/>
            </p:nvSpPr>
            <p:spPr bwMode="auto">
              <a:xfrm>
                <a:off x="1429" y="1524"/>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14" name="Rectangle 108">
                <a:extLst>
                  <a:ext uri="{FF2B5EF4-FFF2-40B4-BE49-F238E27FC236}">
                    <a16:creationId xmlns:a16="http://schemas.microsoft.com/office/drawing/2014/main" id="{4582E366-1A66-A84F-9521-D1C27981724F}"/>
                  </a:ext>
                </a:extLst>
              </p:cNvPr>
              <p:cNvSpPr>
                <a:spLocks noChangeArrowheads="1"/>
              </p:cNvSpPr>
              <p:nvPr/>
            </p:nvSpPr>
            <p:spPr bwMode="auto">
              <a:xfrm>
                <a:off x="1565" y="1524"/>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15" name="Rectangle 109">
                <a:extLst>
                  <a:ext uri="{FF2B5EF4-FFF2-40B4-BE49-F238E27FC236}">
                    <a16:creationId xmlns:a16="http://schemas.microsoft.com/office/drawing/2014/main" id="{26E30262-588D-CE4A-9EEB-D7BE425640EB}"/>
                  </a:ext>
                </a:extLst>
              </p:cNvPr>
              <p:cNvSpPr>
                <a:spLocks noChangeArrowheads="1"/>
              </p:cNvSpPr>
              <p:nvPr/>
            </p:nvSpPr>
            <p:spPr bwMode="auto">
              <a:xfrm>
                <a:off x="1701" y="1524"/>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16" name="Rectangle 110">
                <a:extLst>
                  <a:ext uri="{FF2B5EF4-FFF2-40B4-BE49-F238E27FC236}">
                    <a16:creationId xmlns:a16="http://schemas.microsoft.com/office/drawing/2014/main" id="{B755FDB1-9856-484B-843A-B9DA80B151E1}"/>
                  </a:ext>
                </a:extLst>
              </p:cNvPr>
              <p:cNvSpPr>
                <a:spLocks noChangeArrowheads="1"/>
              </p:cNvSpPr>
              <p:nvPr/>
            </p:nvSpPr>
            <p:spPr bwMode="auto">
              <a:xfrm>
                <a:off x="1837" y="1524"/>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17" name="Rectangle 111">
                <a:extLst>
                  <a:ext uri="{FF2B5EF4-FFF2-40B4-BE49-F238E27FC236}">
                    <a16:creationId xmlns:a16="http://schemas.microsoft.com/office/drawing/2014/main" id="{1BEBCEB3-CD3C-C44D-8BBE-910E62A82EEA}"/>
                  </a:ext>
                </a:extLst>
              </p:cNvPr>
              <p:cNvSpPr>
                <a:spLocks noChangeArrowheads="1"/>
              </p:cNvSpPr>
              <p:nvPr/>
            </p:nvSpPr>
            <p:spPr bwMode="auto">
              <a:xfrm>
                <a:off x="1973" y="1524"/>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18" name="Rectangle 112">
                <a:extLst>
                  <a:ext uri="{FF2B5EF4-FFF2-40B4-BE49-F238E27FC236}">
                    <a16:creationId xmlns:a16="http://schemas.microsoft.com/office/drawing/2014/main" id="{FC0AB1CF-A8B2-7C42-A5D5-67172A467CD2}"/>
                  </a:ext>
                </a:extLst>
              </p:cNvPr>
              <p:cNvSpPr>
                <a:spLocks noChangeArrowheads="1"/>
              </p:cNvSpPr>
              <p:nvPr/>
            </p:nvSpPr>
            <p:spPr bwMode="auto">
              <a:xfrm>
                <a:off x="2109" y="1524"/>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19" name="Rectangle 113">
                <a:extLst>
                  <a:ext uri="{FF2B5EF4-FFF2-40B4-BE49-F238E27FC236}">
                    <a16:creationId xmlns:a16="http://schemas.microsoft.com/office/drawing/2014/main" id="{40E8181A-11D2-2D4A-830D-3570CD22F080}"/>
                  </a:ext>
                </a:extLst>
              </p:cNvPr>
              <p:cNvSpPr>
                <a:spLocks noChangeArrowheads="1"/>
              </p:cNvSpPr>
              <p:nvPr/>
            </p:nvSpPr>
            <p:spPr bwMode="auto">
              <a:xfrm>
                <a:off x="2245" y="1524"/>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20" name="Rectangle 114">
                <a:extLst>
                  <a:ext uri="{FF2B5EF4-FFF2-40B4-BE49-F238E27FC236}">
                    <a16:creationId xmlns:a16="http://schemas.microsoft.com/office/drawing/2014/main" id="{766113B8-57CA-A04A-BA54-264AC5375485}"/>
                  </a:ext>
                </a:extLst>
              </p:cNvPr>
              <p:cNvSpPr>
                <a:spLocks noChangeArrowheads="1"/>
              </p:cNvSpPr>
              <p:nvPr/>
            </p:nvSpPr>
            <p:spPr bwMode="auto">
              <a:xfrm>
                <a:off x="2381" y="1524"/>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21" name="Rectangle 116">
                <a:extLst>
                  <a:ext uri="{FF2B5EF4-FFF2-40B4-BE49-F238E27FC236}">
                    <a16:creationId xmlns:a16="http://schemas.microsoft.com/office/drawing/2014/main" id="{EDD23A4D-CEE0-0146-B1E7-6DCB5863D73C}"/>
                  </a:ext>
                </a:extLst>
              </p:cNvPr>
              <p:cNvSpPr>
                <a:spLocks noChangeArrowheads="1"/>
              </p:cNvSpPr>
              <p:nvPr/>
            </p:nvSpPr>
            <p:spPr bwMode="auto">
              <a:xfrm>
                <a:off x="612" y="1660"/>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22" name="Rectangle 117">
                <a:extLst>
                  <a:ext uri="{FF2B5EF4-FFF2-40B4-BE49-F238E27FC236}">
                    <a16:creationId xmlns:a16="http://schemas.microsoft.com/office/drawing/2014/main" id="{30C10D72-7DFA-1946-90C6-F9826526A359}"/>
                  </a:ext>
                </a:extLst>
              </p:cNvPr>
              <p:cNvSpPr>
                <a:spLocks noChangeArrowheads="1"/>
              </p:cNvSpPr>
              <p:nvPr/>
            </p:nvSpPr>
            <p:spPr bwMode="auto">
              <a:xfrm>
                <a:off x="748" y="1660"/>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23" name="Rectangle 118">
                <a:extLst>
                  <a:ext uri="{FF2B5EF4-FFF2-40B4-BE49-F238E27FC236}">
                    <a16:creationId xmlns:a16="http://schemas.microsoft.com/office/drawing/2014/main" id="{D8B49A63-81D0-CD4F-B6AA-6FBE8DED0C2A}"/>
                  </a:ext>
                </a:extLst>
              </p:cNvPr>
              <p:cNvSpPr>
                <a:spLocks noChangeArrowheads="1"/>
              </p:cNvSpPr>
              <p:nvPr/>
            </p:nvSpPr>
            <p:spPr bwMode="auto">
              <a:xfrm>
                <a:off x="884" y="1660"/>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24" name="Rectangle 119">
                <a:extLst>
                  <a:ext uri="{FF2B5EF4-FFF2-40B4-BE49-F238E27FC236}">
                    <a16:creationId xmlns:a16="http://schemas.microsoft.com/office/drawing/2014/main" id="{A56D5081-0FF0-7244-80EE-729FD901D4B1}"/>
                  </a:ext>
                </a:extLst>
              </p:cNvPr>
              <p:cNvSpPr>
                <a:spLocks noChangeArrowheads="1"/>
              </p:cNvSpPr>
              <p:nvPr/>
            </p:nvSpPr>
            <p:spPr bwMode="auto">
              <a:xfrm>
                <a:off x="1020" y="1660"/>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25" name="Rectangle 120">
                <a:extLst>
                  <a:ext uri="{FF2B5EF4-FFF2-40B4-BE49-F238E27FC236}">
                    <a16:creationId xmlns:a16="http://schemas.microsoft.com/office/drawing/2014/main" id="{7216051E-294E-6F43-9D7C-17F5BA98EF56}"/>
                  </a:ext>
                </a:extLst>
              </p:cNvPr>
              <p:cNvSpPr>
                <a:spLocks noChangeArrowheads="1"/>
              </p:cNvSpPr>
              <p:nvPr/>
            </p:nvSpPr>
            <p:spPr bwMode="auto">
              <a:xfrm>
                <a:off x="1157" y="1660"/>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26" name="Rectangle 121">
                <a:extLst>
                  <a:ext uri="{FF2B5EF4-FFF2-40B4-BE49-F238E27FC236}">
                    <a16:creationId xmlns:a16="http://schemas.microsoft.com/office/drawing/2014/main" id="{520A9EA6-769C-0F43-8A80-C3C50116D48C}"/>
                  </a:ext>
                </a:extLst>
              </p:cNvPr>
              <p:cNvSpPr>
                <a:spLocks noChangeArrowheads="1"/>
              </p:cNvSpPr>
              <p:nvPr/>
            </p:nvSpPr>
            <p:spPr bwMode="auto">
              <a:xfrm>
                <a:off x="1293" y="1660"/>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27" name="Rectangle 122">
                <a:extLst>
                  <a:ext uri="{FF2B5EF4-FFF2-40B4-BE49-F238E27FC236}">
                    <a16:creationId xmlns:a16="http://schemas.microsoft.com/office/drawing/2014/main" id="{228A7DF1-1500-AC4D-87DA-F0380A2CD8B1}"/>
                  </a:ext>
                </a:extLst>
              </p:cNvPr>
              <p:cNvSpPr>
                <a:spLocks noChangeArrowheads="1"/>
              </p:cNvSpPr>
              <p:nvPr/>
            </p:nvSpPr>
            <p:spPr bwMode="auto">
              <a:xfrm>
                <a:off x="1429" y="1660"/>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28" name="Rectangle 123">
                <a:extLst>
                  <a:ext uri="{FF2B5EF4-FFF2-40B4-BE49-F238E27FC236}">
                    <a16:creationId xmlns:a16="http://schemas.microsoft.com/office/drawing/2014/main" id="{33AB43DC-6BCC-DD4E-B944-5E75550CB46C}"/>
                  </a:ext>
                </a:extLst>
              </p:cNvPr>
              <p:cNvSpPr>
                <a:spLocks noChangeArrowheads="1"/>
              </p:cNvSpPr>
              <p:nvPr/>
            </p:nvSpPr>
            <p:spPr bwMode="auto">
              <a:xfrm>
                <a:off x="1565" y="1660"/>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29" name="Rectangle 124">
                <a:extLst>
                  <a:ext uri="{FF2B5EF4-FFF2-40B4-BE49-F238E27FC236}">
                    <a16:creationId xmlns:a16="http://schemas.microsoft.com/office/drawing/2014/main" id="{DAC7F3A3-89B7-5944-B10B-8B190C15321A}"/>
                  </a:ext>
                </a:extLst>
              </p:cNvPr>
              <p:cNvSpPr>
                <a:spLocks noChangeArrowheads="1"/>
              </p:cNvSpPr>
              <p:nvPr/>
            </p:nvSpPr>
            <p:spPr bwMode="auto">
              <a:xfrm>
                <a:off x="1701" y="1660"/>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30" name="Rectangle 125">
                <a:extLst>
                  <a:ext uri="{FF2B5EF4-FFF2-40B4-BE49-F238E27FC236}">
                    <a16:creationId xmlns:a16="http://schemas.microsoft.com/office/drawing/2014/main" id="{0B0E104B-4D15-154D-BD0B-F349C6B04713}"/>
                  </a:ext>
                </a:extLst>
              </p:cNvPr>
              <p:cNvSpPr>
                <a:spLocks noChangeArrowheads="1"/>
              </p:cNvSpPr>
              <p:nvPr/>
            </p:nvSpPr>
            <p:spPr bwMode="auto">
              <a:xfrm>
                <a:off x="1837" y="1660"/>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31" name="Rectangle 126">
                <a:extLst>
                  <a:ext uri="{FF2B5EF4-FFF2-40B4-BE49-F238E27FC236}">
                    <a16:creationId xmlns:a16="http://schemas.microsoft.com/office/drawing/2014/main" id="{3B35C745-4C85-E249-AB85-0F572E8388E6}"/>
                  </a:ext>
                </a:extLst>
              </p:cNvPr>
              <p:cNvSpPr>
                <a:spLocks noChangeArrowheads="1"/>
              </p:cNvSpPr>
              <p:nvPr/>
            </p:nvSpPr>
            <p:spPr bwMode="auto">
              <a:xfrm>
                <a:off x="1973" y="1660"/>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32" name="Rectangle 127">
                <a:extLst>
                  <a:ext uri="{FF2B5EF4-FFF2-40B4-BE49-F238E27FC236}">
                    <a16:creationId xmlns:a16="http://schemas.microsoft.com/office/drawing/2014/main" id="{0DCCE8D7-8D92-344A-BA1E-8F564D87F0DC}"/>
                  </a:ext>
                </a:extLst>
              </p:cNvPr>
              <p:cNvSpPr>
                <a:spLocks noChangeArrowheads="1"/>
              </p:cNvSpPr>
              <p:nvPr/>
            </p:nvSpPr>
            <p:spPr bwMode="auto">
              <a:xfrm>
                <a:off x="2109" y="1660"/>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33" name="Rectangle 128">
                <a:extLst>
                  <a:ext uri="{FF2B5EF4-FFF2-40B4-BE49-F238E27FC236}">
                    <a16:creationId xmlns:a16="http://schemas.microsoft.com/office/drawing/2014/main" id="{B5542630-6CA8-904B-A0DF-AD7EE21C1565}"/>
                  </a:ext>
                </a:extLst>
              </p:cNvPr>
              <p:cNvSpPr>
                <a:spLocks noChangeArrowheads="1"/>
              </p:cNvSpPr>
              <p:nvPr/>
            </p:nvSpPr>
            <p:spPr bwMode="auto">
              <a:xfrm>
                <a:off x="2245" y="1660"/>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34" name="Rectangle 129">
                <a:extLst>
                  <a:ext uri="{FF2B5EF4-FFF2-40B4-BE49-F238E27FC236}">
                    <a16:creationId xmlns:a16="http://schemas.microsoft.com/office/drawing/2014/main" id="{0019F43F-C9B3-804B-8112-9D7C95011E75}"/>
                  </a:ext>
                </a:extLst>
              </p:cNvPr>
              <p:cNvSpPr>
                <a:spLocks noChangeArrowheads="1"/>
              </p:cNvSpPr>
              <p:nvPr/>
            </p:nvSpPr>
            <p:spPr bwMode="auto">
              <a:xfrm>
                <a:off x="2381" y="1660"/>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35" name="Rectangle 131">
                <a:extLst>
                  <a:ext uri="{FF2B5EF4-FFF2-40B4-BE49-F238E27FC236}">
                    <a16:creationId xmlns:a16="http://schemas.microsoft.com/office/drawing/2014/main" id="{68ADEAB0-0673-0A43-BCBE-5497177E9305}"/>
                  </a:ext>
                </a:extLst>
              </p:cNvPr>
              <p:cNvSpPr>
                <a:spLocks noChangeArrowheads="1"/>
              </p:cNvSpPr>
              <p:nvPr/>
            </p:nvSpPr>
            <p:spPr bwMode="auto">
              <a:xfrm>
                <a:off x="612" y="1796"/>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36" name="Rectangle 132">
                <a:extLst>
                  <a:ext uri="{FF2B5EF4-FFF2-40B4-BE49-F238E27FC236}">
                    <a16:creationId xmlns:a16="http://schemas.microsoft.com/office/drawing/2014/main" id="{2C50BDBF-A4A7-F04B-8D7A-2D092ADD2778}"/>
                  </a:ext>
                </a:extLst>
              </p:cNvPr>
              <p:cNvSpPr>
                <a:spLocks noChangeArrowheads="1"/>
              </p:cNvSpPr>
              <p:nvPr/>
            </p:nvSpPr>
            <p:spPr bwMode="auto">
              <a:xfrm>
                <a:off x="748" y="1796"/>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37" name="Rectangle 133">
                <a:extLst>
                  <a:ext uri="{FF2B5EF4-FFF2-40B4-BE49-F238E27FC236}">
                    <a16:creationId xmlns:a16="http://schemas.microsoft.com/office/drawing/2014/main" id="{9E530474-77D6-394D-BC22-06900766C72F}"/>
                  </a:ext>
                </a:extLst>
              </p:cNvPr>
              <p:cNvSpPr>
                <a:spLocks noChangeArrowheads="1"/>
              </p:cNvSpPr>
              <p:nvPr/>
            </p:nvSpPr>
            <p:spPr bwMode="auto">
              <a:xfrm>
                <a:off x="884" y="1796"/>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38" name="Rectangle 134">
                <a:extLst>
                  <a:ext uri="{FF2B5EF4-FFF2-40B4-BE49-F238E27FC236}">
                    <a16:creationId xmlns:a16="http://schemas.microsoft.com/office/drawing/2014/main" id="{DE18CEBF-D73D-6447-9EE2-68200FEACD62}"/>
                  </a:ext>
                </a:extLst>
              </p:cNvPr>
              <p:cNvSpPr>
                <a:spLocks noChangeArrowheads="1"/>
              </p:cNvSpPr>
              <p:nvPr/>
            </p:nvSpPr>
            <p:spPr bwMode="auto">
              <a:xfrm>
                <a:off x="1020" y="1796"/>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39" name="Rectangle 135">
                <a:extLst>
                  <a:ext uri="{FF2B5EF4-FFF2-40B4-BE49-F238E27FC236}">
                    <a16:creationId xmlns:a16="http://schemas.microsoft.com/office/drawing/2014/main" id="{5CCCC92B-2F62-404E-BE28-8961331A5DC9}"/>
                  </a:ext>
                </a:extLst>
              </p:cNvPr>
              <p:cNvSpPr>
                <a:spLocks noChangeArrowheads="1"/>
              </p:cNvSpPr>
              <p:nvPr/>
            </p:nvSpPr>
            <p:spPr bwMode="auto">
              <a:xfrm>
                <a:off x="1157" y="1796"/>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40" name="Rectangle 136">
                <a:extLst>
                  <a:ext uri="{FF2B5EF4-FFF2-40B4-BE49-F238E27FC236}">
                    <a16:creationId xmlns:a16="http://schemas.microsoft.com/office/drawing/2014/main" id="{03F9A445-B931-9346-8653-A3897586470B}"/>
                  </a:ext>
                </a:extLst>
              </p:cNvPr>
              <p:cNvSpPr>
                <a:spLocks noChangeArrowheads="1"/>
              </p:cNvSpPr>
              <p:nvPr/>
            </p:nvSpPr>
            <p:spPr bwMode="auto">
              <a:xfrm>
                <a:off x="1293" y="1796"/>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41" name="Rectangle 137">
                <a:extLst>
                  <a:ext uri="{FF2B5EF4-FFF2-40B4-BE49-F238E27FC236}">
                    <a16:creationId xmlns:a16="http://schemas.microsoft.com/office/drawing/2014/main" id="{79E85A0F-A841-6040-939B-4A7C653A1827}"/>
                  </a:ext>
                </a:extLst>
              </p:cNvPr>
              <p:cNvSpPr>
                <a:spLocks noChangeArrowheads="1"/>
              </p:cNvSpPr>
              <p:nvPr/>
            </p:nvSpPr>
            <p:spPr bwMode="auto">
              <a:xfrm>
                <a:off x="1429" y="1796"/>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42" name="Rectangle 138">
                <a:extLst>
                  <a:ext uri="{FF2B5EF4-FFF2-40B4-BE49-F238E27FC236}">
                    <a16:creationId xmlns:a16="http://schemas.microsoft.com/office/drawing/2014/main" id="{374FFBDB-6675-DB42-9E71-E3549F47AADD}"/>
                  </a:ext>
                </a:extLst>
              </p:cNvPr>
              <p:cNvSpPr>
                <a:spLocks noChangeArrowheads="1"/>
              </p:cNvSpPr>
              <p:nvPr/>
            </p:nvSpPr>
            <p:spPr bwMode="auto">
              <a:xfrm>
                <a:off x="1565" y="1796"/>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43" name="Rectangle 139">
                <a:extLst>
                  <a:ext uri="{FF2B5EF4-FFF2-40B4-BE49-F238E27FC236}">
                    <a16:creationId xmlns:a16="http://schemas.microsoft.com/office/drawing/2014/main" id="{1AB50F2D-3E97-9A42-8535-005CE861398E}"/>
                  </a:ext>
                </a:extLst>
              </p:cNvPr>
              <p:cNvSpPr>
                <a:spLocks noChangeArrowheads="1"/>
              </p:cNvSpPr>
              <p:nvPr/>
            </p:nvSpPr>
            <p:spPr bwMode="auto">
              <a:xfrm>
                <a:off x="1701" y="1796"/>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44" name="Rectangle 140">
                <a:extLst>
                  <a:ext uri="{FF2B5EF4-FFF2-40B4-BE49-F238E27FC236}">
                    <a16:creationId xmlns:a16="http://schemas.microsoft.com/office/drawing/2014/main" id="{B6173F85-BD3C-9243-B6D8-A2B033A04D88}"/>
                  </a:ext>
                </a:extLst>
              </p:cNvPr>
              <p:cNvSpPr>
                <a:spLocks noChangeArrowheads="1"/>
              </p:cNvSpPr>
              <p:nvPr/>
            </p:nvSpPr>
            <p:spPr bwMode="auto">
              <a:xfrm>
                <a:off x="1837" y="1796"/>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45" name="Rectangle 141">
                <a:extLst>
                  <a:ext uri="{FF2B5EF4-FFF2-40B4-BE49-F238E27FC236}">
                    <a16:creationId xmlns:a16="http://schemas.microsoft.com/office/drawing/2014/main" id="{606E8970-83FB-884A-8E54-A1C1B71AB7B5}"/>
                  </a:ext>
                </a:extLst>
              </p:cNvPr>
              <p:cNvSpPr>
                <a:spLocks noChangeArrowheads="1"/>
              </p:cNvSpPr>
              <p:nvPr/>
            </p:nvSpPr>
            <p:spPr bwMode="auto">
              <a:xfrm>
                <a:off x="1973" y="1796"/>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46" name="Rectangle 142">
                <a:extLst>
                  <a:ext uri="{FF2B5EF4-FFF2-40B4-BE49-F238E27FC236}">
                    <a16:creationId xmlns:a16="http://schemas.microsoft.com/office/drawing/2014/main" id="{A4353E97-F98B-674A-AD47-D7E737E1488C}"/>
                  </a:ext>
                </a:extLst>
              </p:cNvPr>
              <p:cNvSpPr>
                <a:spLocks noChangeArrowheads="1"/>
              </p:cNvSpPr>
              <p:nvPr/>
            </p:nvSpPr>
            <p:spPr bwMode="auto">
              <a:xfrm>
                <a:off x="2109" y="1796"/>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47" name="Rectangle 143">
                <a:extLst>
                  <a:ext uri="{FF2B5EF4-FFF2-40B4-BE49-F238E27FC236}">
                    <a16:creationId xmlns:a16="http://schemas.microsoft.com/office/drawing/2014/main" id="{C3E57B16-339F-7F42-A1BA-6F5022E346B7}"/>
                  </a:ext>
                </a:extLst>
              </p:cNvPr>
              <p:cNvSpPr>
                <a:spLocks noChangeArrowheads="1"/>
              </p:cNvSpPr>
              <p:nvPr/>
            </p:nvSpPr>
            <p:spPr bwMode="auto">
              <a:xfrm>
                <a:off x="2245" y="1796"/>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48" name="Rectangle 144">
                <a:extLst>
                  <a:ext uri="{FF2B5EF4-FFF2-40B4-BE49-F238E27FC236}">
                    <a16:creationId xmlns:a16="http://schemas.microsoft.com/office/drawing/2014/main" id="{BD2F4CFD-3CEC-A14F-A6F4-727E1DE871E6}"/>
                  </a:ext>
                </a:extLst>
              </p:cNvPr>
              <p:cNvSpPr>
                <a:spLocks noChangeArrowheads="1"/>
              </p:cNvSpPr>
              <p:nvPr/>
            </p:nvSpPr>
            <p:spPr bwMode="auto">
              <a:xfrm>
                <a:off x="2381" y="1796"/>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49" name="Rectangle 145">
                <a:extLst>
                  <a:ext uri="{FF2B5EF4-FFF2-40B4-BE49-F238E27FC236}">
                    <a16:creationId xmlns:a16="http://schemas.microsoft.com/office/drawing/2014/main" id="{E7FE548F-5F5E-3F45-8479-6949357A40DC}"/>
                  </a:ext>
                </a:extLst>
              </p:cNvPr>
              <p:cNvSpPr>
                <a:spLocks noChangeArrowheads="1"/>
              </p:cNvSpPr>
              <p:nvPr/>
            </p:nvSpPr>
            <p:spPr bwMode="auto">
              <a:xfrm>
                <a:off x="612" y="1932"/>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50" name="Rectangle 146">
                <a:extLst>
                  <a:ext uri="{FF2B5EF4-FFF2-40B4-BE49-F238E27FC236}">
                    <a16:creationId xmlns:a16="http://schemas.microsoft.com/office/drawing/2014/main" id="{AAD8AB34-9C1C-574B-A4F7-21251FA42743}"/>
                  </a:ext>
                </a:extLst>
              </p:cNvPr>
              <p:cNvSpPr>
                <a:spLocks noChangeArrowheads="1"/>
              </p:cNvSpPr>
              <p:nvPr/>
            </p:nvSpPr>
            <p:spPr bwMode="auto">
              <a:xfrm>
                <a:off x="748" y="1932"/>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51" name="Rectangle 147">
                <a:extLst>
                  <a:ext uri="{FF2B5EF4-FFF2-40B4-BE49-F238E27FC236}">
                    <a16:creationId xmlns:a16="http://schemas.microsoft.com/office/drawing/2014/main" id="{7D8A2AD4-4B41-2A45-A570-D188DABBF814}"/>
                  </a:ext>
                </a:extLst>
              </p:cNvPr>
              <p:cNvSpPr>
                <a:spLocks noChangeArrowheads="1"/>
              </p:cNvSpPr>
              <p:nvPr/>
            </p:nvSpPr>
            <p:spPr bwMode="auto">
              <a:xfrm>
                <a:off x="884" y="1932"/>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52" name="Rectangle 148">
                <a:extLst>
                  <a:ext uri="{FF2B5EF4-FFF2-40B4-BE49-F238E27FC236}">
                    <a16:creationId xmlns:a16="http://schemas.microsoft.com/office/drawing/2014/main" id="{321B58D3-565B-904C-8A6F-139866D21B4D}"/>
                  </a:ext>
                </a:extLst>
              </p:cNvPr>
              <p:cNvSpPr>
                <a:spLocks noChangeArrowheads="1"/>
              </p:cNvSpPr>
              <p:nvPr/>
            </p:nvSpPr>
            <p:spPr bwMode="auto">
              <a:xfrm>
                <a:off x="1020" y="1932"/>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53" name="Rectangle 149">
                <a:extLst>
                  <a:ext uri="{FF2B5EF4-FFF2-40B4-BE49-F238E27FC236}">
                    <a16:creationId xmlns:a16="http://schemas.microsoft.com/office/drawing/2014/main" id="{4951780E-B1F6-E04E-83F6-DEF69515DA45}"/>
                  </a:ext>
                </a:extLst>
              </p:cNvPr>
              <p:cNvSpPr>
                <a:spLocks noChangeArrowheads="1"/>
              </p:cNvSpPr>
              <p:nvPr/>
            </p:nvSpPr>
            <p:spPr bwMode="auto">
              <a:xfrm>
                <a:off x="1157" y="1932"/>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54" name="Rectangle 150">
                <a:extLst>
                  <a:ext uri="{FF2B5EF4-FFF2-40B4-BE49-F238E27FC236}">
                    <a16:creationId xmlns:a16="http://schemas.microsoft.com/office/drawing/2014/main" id="{C6E487E5-4560-CC40-B8EA-367B702A6FDA}"/>
                  </a:ext>
                </a:extLst>
              </p:cNvPr>
              <p:cNvSpPr>
                <a:spLocks noChangeArrowheads="1"/>
              </p:cNvSpPr>
              <p:nvPr/>
            </p:nvSpPr>
            <p:spPr bwMode="auto">
              <a:xfrm>
                <a:off x="1293" y="1932"/>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55" name="Rectangle 151">
                <a:extLst>
                  <a:ext uri="{FF2B5EF4-FFF2-40B4-BE49-F238E27FC236}">
                    <a16:creationId xmlns:a16="http://schemas.microsoft.com/office/drawing/2014/main" id="{BE051C71-8386-564B-9A26-A9473DF7400D}"/>
                  </a:ext>
                </a:extLst>
              </p:cNvPr>
              <p:cNvSpPr>
                <a:spLocks noChangeArrowheads="1"/>
              </p:cNvSpPr>
              <p:nvPr/>
            </p:nvSpPr>
            <p:spPr bwMode="auto">
              <a:xfrm>
                <a:off x="1429" y="1932"/>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56" name="Rectangle 152">
                <a:extLst>
                  <a:ext uri="{FF2B5EF4-FFF2-40B4-BE49-F238E27FC236}">
                    <a16:creationId xmlns:a16="http://schemas.microsoft.com/office/drawing/2014/main" id="{E2262E65-2F4C-BA47-A4FB-78C46C1BEEC9}"/>
                  </a:ext>
                </a:extLst>
              </p:cNvPr>
              <p:cNvSpPr>
                <a:spLocks noChangeArrowheads="1"/>
              </p:cNvSpPr>
              <p:nvPr/>
            </p:nvSpPr>
            <p:spPr bwMode="auto">
              <a:xfrm>
                <a:off x="1565" y="1932"/>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57" name="Rectangle 153">
                <a:extLst>
                  <a:ext uri="{FF2B5EF4-FFF2-40B4-BE49-F238E27FC236}">
                    <a16:creationId xmlns:a16="http://schemas.microsoft.com/office/drawing/2014/main" id="{D80B5A9F-7970-8743-BC90-399338BB3A0D}"/>
                  </a:ext>
                </a:extLst>
              </p:cNvPr>
              <p:cNvSpPr>
                <a:spLocks noChangeArrowheads="1"/>
              </p:cNvSpPr>
              <p:nvPr/>
            </p:nvSpPr>
            <p:spPr bwMode="auto">
              <a:xfrm>
                <a:off x="1701" y="1932"/>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58" name="Rectangle 154">
                <a:extLst>
                  <a:ext uri="{FF2B5EF4-FFF2-40B4-BE49-F238E27FC236}">
                    <a16:creationId xmlns:a16="http://schemas.microsoft.com/office/drawing/2014/main" id="{9CD6092C-9987-AD44-BB69-1D27F0FE7A08}"/>
                  </a:ext>
                </a:extLst>
              </p:cNvPr>
              <p:cNvSpPr>
                <a:spLocks noChangeArrowheads="1"/>
              </p:cNvSpPr>
              <p:nvPr/>
            </p:nvSpPr>
            <p:spPr bwMode="auto">
              <a:xfrm>
                <a:off x="1837" y="1932"/>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59" name="Rectangle 155">
                <a:extLst>
                  <a:ext uri="{FF2B5EF4-FFF2-40B4-BE49-F238E27FC236}">
                    <a16:creationId xmlns:a16="http://schemas.microsoft.com/office/drawing/2014/main" id="{CC917889-FFAB-394C-8E32-000D4644D125}"/>
                  </a:ext>
                </a:extLst>
              </p:cNvPr>
              <p:cNvSpPr>
                <a:spLocks noChangeArrowheads="1"/>
              </p:cNvSpPr>
              <p:nvPr/>
            </p:nvSpPr>
            <p:spPr bwMode="auto">
              <a:xfrm>
                <a:off x="1973" y="1932"/>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60" name="Rectangle 156">
                <a:extLst>
                  <a:ext uri="{FF2B5EF4-FFF2-40B4-BE49-F238E27FC236}">
                    <a16:creationId xmlns:a16="http://schemas.microsoft.com/office/drawing/2014/main" id="{90A4CED6-2965-8542-8E49-46DFA564216C}"/>
                  </a:ext>
                </a:extLst>
              </p:cNvPr>
              <p:cNvSpPr>
                <a:spLocks noChangeArrowheads="1"/>
              </p:cNvSpPr>
              <p:nvPr/>
            </p:nvSpPr>
            <p:spPr bwMode="auto">
              <a:xfrm>
                <a:off x="2109" y="1932"/>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61" name="Rectangle 157">
                <a:extLst>
                  <a:ext uri="{FF2B5EF4-FFF2-40B4-BE49-F238E27FC236}">
                    <a16:creationId xmlns:a16="http://schemas.microsoft.com/office/drawing/2014/main" id="{E67642E8-89C1-4746-9CBC-45C68F23EE34}"/>
                  </a:ext>
                </a:extLst>
              </p:cNvPr>
              <p:cNvSpPr>
                <a:spLocks noChangeArrowheads="1"/>
              </p:cNvSpPr>
              <p:nvPr/>
            </p:nvSpPr>
            <p:spPr bwMode="auto">
              <a:xfrm>
                <a:off x="2245" y="1932"/>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62" name="Rectangle 158">
                <a:extLst>
                  <a:ext uri="{FF2B5EF4-FFF2-40B4-BE49-F238E27FC236}">
                    <a16:creationId xmlns:a16="http://schemas.microsoft.com/office/drawing/2014/main" id="{D7950157-29DA-514E-8960-80A921206FA3}"/>
                  </a:ext>
                </a:extLst>
              </p:cNvPr>
              <p:cNvSpPr>
                <a:spLocks noChangeArrowheads="1"/>
              </p:cNvSpPr>
              <p:nvPr/>
            </p:nvSpPr>
            <p:spPr bwMode="auto">
              <a:xfrm>
                <a:off x="2381" y="1932"/>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63" name="Rectangle 159">
                <a:extLst>
                  <a:ext uri="{FF2B5EF4-FFF2-40B4-BE49-F238E27FC236}">
                    <a16:creationId xmlns:a16="http://schemas.microsoft.com/office/drawing/2014/main" id="{70739BB6-C858-B049-8F06-1EA4C1F6A4DE}"/>
                  </a:ext>
                </a:extLst>
              </p:cNvPr>
              <p:cNvSpPr>
                <a:spLocks noChangeArrowheads="1"/>
              </p:cNvSpPr>
              <p:nvPr/>
            </p:nvSpPr>
            <p:spPr bwMode="auto">
              <a:xfrm>
                <a:off x="612" y="572"/>
                <a:ext cx="13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200" b="1">
                    <a:solidFill>
                      <a:srgbClr val="000000"/>
                    </a:solidFill>
                  </a:rPr>
                  <a:t>0</a:t>
                </a:r>
              </a:p>
            </p:txBody>
          </p:sp>
          <p:sp>
            <p:nvSpPr>
              <p:cNvPr id="25764" name="Rectangle 160">
                <a:extLst>
                  <a:ext uri="{FF2B5EF4-FFF2-40B4-BE49-F238E27FC236}">
                    <a16:creationId xmlns:a16="http://schemas.microsoft.com/office/drawing/2014/main" id="{2763D34E-8376-2949-8410-D5104404C127}"/>
                  </a:ext>
                </a:extLst>
              </p:cNvPr>
              <p:cNvSpPr>
                <a:spLocks noChangeArrowheads="1"/>
              </p:cNvSpPr>
              <p:nvPr/>
            </p:nvSpPr>
            <p:spPr bwMode="auto">
              <a:xfrm>
                <a:off x="748" y="572"/>
                <a:ext cx="13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200" b="1">
                    <a:solidFill>
                      <a:srgbClr val="000000"/>
                    </a:solidFill>
                  </a:rPr>
                  <a:t>1</a:t>
                </a:r>
              </a:p>
            </p:txBody>
          </p:sp>
          <p:sp>
            <p:nvSpPr>
              <p:cNvPr id="25765" name="Rectangle 161">
                <a:extLst>
                  <a:ext uri="{FF2B5EF4-FFF2-40B4-BE49-F238E27FC236}">
                    <a16:creationId xmlns:a16="http://schemas.microsoft.com/office/drawing/2014/main" id="{FB3A1659-4A32-A74B-BB4B-70B9E9B094B8}"/>
                  </a:ext>
                </a:extLst>
              </p:cNvPr>
              <p:cNvSpPr>
                <a:spLocks noChangeArrowheads="1"/>
              </p:cNvSpPr>
              <p:nvPr/>
            </p:nvSpPr>
            <p:spPr bwMode="auto">
              <a:xfrm>
                <a:off x="884" y="572"/>
                <a:ext cx="13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200" b="1">
                    <a:solidFill>
                      <a:srgbClr val="000000"/>
                    </a:solidFill>
                  </a:rPr>
                  <a:t>2</a:t>
                </a:r>
              </a:p>
            </p:txBody>
          </p:sp>
          <p:sp>
            <p:nvSpPr>
              <p:cNvPr id="25766" name="Rectangle 162">
                <a:extLst>
                  <a:ext uri="{FF2B5EF4-FFF2-40B4-BE49-F238E27FC236}">
                    <a16:creationId xmlns:a16="http://schemas.microsoft.com/office/drawing/2014/main" id="{327824B3-7538-A44E-B5CF-1321BF938E68}"/>
                  </a:ext>
                </a:extLst>
              </p:cNvPr>
              <p:cNvSpPr>
                <a:spLocks noChangeArrowheads="1"/>
              </p:cNvSpPr>
              <p:nvPr/>
            </p:nvSpPr>
            <p:spPr bwMode="auto">
              <a:xfrm>
                <a:off x="1020" y="572"/>
                <a:ext cx="13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200" b="1">
                    <a:solidFill>
                      <a:srgbClr val="000000"/>
                    </a:solidFill>
                  </a:rPr>
                  <a:t>3</a:t>
                </a:r>
              </a:p>
            </p:txBody>
          </p:sp>
          <p:sp>
            <p:nvSpPr>
              <p:cNvPr id="25767" name="Rectangle 163">
                <a:extLst>
                  <a:ext uri="{FF2B5EF4-FFF2-40B4-BE49-F238E27FC236}">
                    <a16:creationId xmlns:a16="http://schemas.microsoft.com/office/drawing/2014/main" id="{49C2F2B7-3350-C04D-9ED2-923F7EBC1D21}"/>
                  </a:ext>
                </a:extLst>
              </p:cNvPr>
              <p:cNvSpPr>
                <a:spLocks noChangeArrowheads="1"/>
              </p:cNvSpPr>
              <p:nvPr/>
            </p:nvSpPr>
            <p:spPr bwMode="auto">
              <a:xfrm>
                <a:off x="1156" y="572"/>
                <a:ext cx="13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200" b="1">
                    <a:solidFill>
                      <a:srgbClr val="000000"/>
                    </a:solidFill>
                  </a:rPr>
                  <a:t>.</a:t>
                </a:r>
              </a:p>
            </p:txBody>
          </p:sp>
          <p:sp>
            <p:nvSpPr>
              <p:cNvPr id="25768" name="Rectangle 164">
                <a:extLst>
                  <a:ext uri="{FF2B5EF4-FFF2-40B4-BE49-F238E27FC236}">
                    <a16:creationId xmlns:a16="http://schemas.microsoft.com/office/drawing/2014/main" id="{E93209B6-EC74-7C49-952A-77DE9E4069BA}"/>
                  </a:ext>
                </a:extLst>
              </p:cNvPr>
              <p:cNvSpPr>
                <a:spLocks noChangeArrowheads="1"/>
              </p:cNvSpPr>
              <p:nvPr/>
            </p:nvSpPr>
            <p:spPr bwMode="auto">
              <a:xfrm>
                <a:off x="1293" y="572"/>
                <a:ext cx="13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200" b="1">
                    <a:solidFill>
                      <a:srgbClr val="000000"/>
                    </a:solidFill>
                  </a:rPr>
                  <a:t>.</a:t>
                </a:r>
              </a:p>
            </p:txBody>
          </p:sp>
          <p:sp>
            <p:nvSpPr>
              <p:cNvPr id="25769" name="Rectangle 165">
                <a:extLst>
                  <a:ext uri="{FF2B5EF4-FFF2-40B4-BE49-F238E27FC236}">
                    <a16:creationId xmlns:a16="http://schemas.microsoft.com/office/drawing/2014/main" id="{D16BE316-15B8-E244-8971-BD8F26490057}"/>
                  </a:ext>
                </a:extLst>
              </p:cNvPr>
              <p:cNvSpPr>
                <a:spLocks noChangeArrowheads="1"/>
              </p:cNvSpPr>
              <p:nvPr/>
            </p:nvSpPr>
            <p:spPr bwMode="auto">
              <a:xfrm>
                <a:off x="1429" y="572"/>
                <a:ext cx="13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200" b="1">
                    <a:solidFill>
                      <a:srgbClr val="000000"/>
                    </a:solidFill>
                  </a:rPr>
                  <a:t>.</a:t>
                </a:r>
              </a:p>
            </p:txBody>
          </p:sp>
          <p:sp>
            <p:nvSpPr>
              <p:cNvPr id="25770" name="Rectangle 173">
                <a:extLst>
                  <a:ext uri="{FF2B5EF4-FFF2-40B4-BE49-F238E27FC236}">
                    <a16:creationId xmlns:a16="http://schemas.microsoft.com/office/drawing/2014/main" id="{B7323252-4009-314A-A61B-E1397193530F}"/>
                  </a:ext>
                </a:extLst>
              </p:cNvPr>
              <p:cNvSpPr>
                <a:spLocks noChangeArrowheads="1"/>
              </p:cNvSpPr>
              <p:nvPr/>
            </p:nvSpPr>
            <p:spPr bwMode="auto">
              <a:xfrm>
                <a:off x="476" y="708"/>
                <a:ext cx="13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200" b="1">
                    <a:solidFill>
                      <a:srgbClr val="000000"/>
                    </a:solidFill>
                  </a:rPr>
                  <a:t>0</a:t>
                </a:r>
              </a:p>
            </p:txBody>
          </p:sp>
        </p:grpSp>
        <p:sp>
          <p:nvSpPr>
            <p:cNvPr id="25616" name="Rectangle 349">
              <a:extLst>
                <a:ext uri="{FF2B5EF4-FFF2-40B4-BE49-F238E27FC236}">
                  <a16:creationId xmlns:a16="http://schemas.microsoft.com/office/drawing/2014/main" id="{8F610C71-EBE2-7A4A-9102-25847836BF6D}"/>
                </a:ext>
              </a:extLst>
            </p:cNvPr>
            <p:cNvSpPr>
              <a:spLocks noChangeArrowheads="1"/>
            </p:cNvSpPr>
            <p:nvPr/>
          </p:nvSpPr>
          <p:spPr bwMode="auto">
            <a:xfrm>
              <a:off x="1111" y="1071"/>
              <a:ext cx="952" cy="635"/>
            </a:xfrm>
            <a:prstGeom prst="rect">
              <a:avLst/>
            </a:prstGeom>
            <a:solidFill>
              <a:schemeClr val="bg1"/>
            </a:solidFill>
            <a:ln w="12700" algn="ctr">
              <a:solidFill>
                <a:schemeClr val="tx1"/>
              </a:solidFill>
              <a:miter lim="800000"/>
              <a:headEnd/>
              <a:tailEnd/>
            </a:ln>
          </p:spPr>
          <p:txBody>
            <a:bodyPr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400" b="1">
                  <a:solidFill>
                    <a:srgbClr val="000000"/>
                  </a:solidFill>
                </a:rPr>
                <a:t>Screen = </a:t>
              </a:r>
            </a:p>
            <a:p>
              <a:pPr algn="ctr" eaLnBrk="0" fontAlgn="base" hangingPunct="0">
                <a:spcBef>
                  <a:spcPct val="0"/>
                </a:spcBef>
                <a:spcAft>
                  <a:spcPct val="0"/>
                </a:spcAft>
              </a:pPr>
              <a:endParaRPr lang="en-US" altLang="en-CN" sz="1400" b="1">
                <a:solidFill>
                  <a:srgbClr val="000000"/>
                </a:solidFill>
              </a:endParaRPr>
            </a:p>
            <a:p>
              <a:pPr algn="ctr" eaLnBrk="0" fontAlgn="base" hangingPunct="0">
                <a:spcBef>
                  <a:spcPct val="0"/>
                </a:spcBef>
                <a:spcAft>
                  <a:spcPct val="0"/>
                </a:spcAft>
              </a:pPr>
              <a:r>
                <a:rPr lang="en-US" altLang="en-CN" sz="1400" b="1">
                  <a:solidFill>
                    <a:srgbClr val="000000"/>
                  </a:solidFill>
                </a:rPr>
                <a:t>grid of pixels</a:t>
              </a:r>
            </a:p>
          </p:txBody>
        </p:sp>
      </p:grpSp>
      <p:pic>
        <p:nvPicPr>
          <p:cNvPr id="531806" name="Picture 350">
            <a:extLst>
              <a:ext uri="{FF2B5EF4-FFF2-40B4-BE49-F238E27FC236}">
                <a16:creationId xmlns:a16="http://schemas.microsoft.com/office/drawing/2014/main" id="{091B6CAE-A101-3B42-9499-A160C007530D}"/>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6240464" y="4652964"/>
            <a:ext cx="719137" cy="35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4237863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531461"/>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531462">
                                            <p:txEl>
                                              <p:pRg st="0" end="0"/>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531802"/>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499"/>
                                          </p:stCondLst>
                                        </p:cTn>
                                        <p:tgtEl>
                                          <p:spTgt spid="3"/>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499"/>
                                          </p:stCondLst>
                                        </p:cTn>
                                        <p:tgtEl>
                                          <p:spTgt spid="2"/>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499"/>
                                          </p:stCondLst>
                                        </p:cTn>
                                        <p:tgtEl>
                                          <p:spTgt spid="4"/>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499"/>
                                          </p:stCondLst>
                                        </p:cTn>
                                        <p:tgtEl>
                                          <p:spTgt spid="7"/>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499"/>
                                          </p:stCondLst>
                                        </p:cTn>
                                        <p:tgtEl>
                                          <p:spTgt spid="531804"/>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nodeType="clickEffect">
                                  <p:stCondLst>
                                    <p:cond delay="0"/>
                                  </p:stCondLst>
                                  <p:childTnLst>
                                    <p:set>
                                      <p:cBhvr>
                                        <p:cTn id="42" dur="1" fill="hold">
                                          <p:stCondLst>
                                            <p:cond delay="499"/>
                                          </p:stCondLst>
                                        </p:cTn>
                                        <p:tgtEl>
                                          <p:spTgt spid="531806"/>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nodeType="clickEffect">
                                  <p:stCondLst>
                                    <p:cond delay="0"/>
                                  </p:stCondLst>
                                  <p:childTnLst>
                                    <p:set>
                                      <p:cBhvr>
                                        <p:cTn id="46" dur="1" fill="hold">
                                          <p:stCondLst>
                                            <p:cond delay="499"/>
                                          </p:stCondLst>
                                        </p:cTn>
                                        <p:tgtEl>
                                          <p:spTgt spid="5"/>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presetSubtype="0" fill="hold" nodeType="clickEffect">
                                  <p:stCondLst>
                                    <p:cond delay="0"/>
                                  </p:stCondLst>
                                  <p:childTnLst>
                                    <p:set>
                                      <p:cBhvr>
                                        <p:cTn id="50" dur="1" fill="hold">
                                          <p:stCondLst>
                                            <p:cond delay="499"/>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1461" grpId="0" animBg="1"/>
      <p:bldP spid="531462" grpId="0" build="p" autoUpdateAnimBg="0"/>
      <p:bldP spid="531802" grpId="0" autoUpdateAnimBg="0"/>
      <p:bldP spid="531804" grpId="0" autoUpdateAnimBg="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a:extLst>
              <a:ext uri="{FF2B5EF4-FFF2-40B4-BE49-F238E27FC236}">
                <a16:creationId xmlns:a16="http://schemas.microsoft.com/office/drawing/2014/main" id="{F251E1FD-A339-3144-B80E-DEE19CD9BFD0}"/>
              </a:ext>
            </a:extLst>
          </p:cNvPr>
          <p:cNvSpPr>
            <a:spLocks noGrp="1" noChangeArrowheads="1"/>
          </p:cNvSpPr>
          <p:nvPr>
            <p:ph type="title" idx="4294967295"/>
          </p:nvPr>
        </p:nvSpPr>
        <p:spPr/>
        <p:txBody>
          <a:bodyPr/>
          <a:lstStyle/>
          <a:p>
            <a:r>
              <a:rPr lang="en-US" altLang="en-CN"/>
              <a:t>How to draw a line?</a:t>
            </a:r>
          </a:p>
        </p:txBody>
      </p:sp>
      <p:pic>
        <p:nvPicPr>
          <p:cNvPr id="591876" name="Picture 4" descr="monitor">
            <a:extLst>
              <a:ext uri="{FF2B5EF4-FFF2-40B4-BE49-F238E27FC236}">
                <a16:creationId xmlns:a16="http://schemas.microsoft.com/office/drawing/2014/main" id="{12C983FF-D938-1646-96B4-43D35718BD1E}"/>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063751" y="1196975"/>
            <a:ext cx="3529013" cy="308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1877" name="Line 5">
            <a:extLst>
              <a:ext uri="{FF2B5EF4-FFF2-40B4-BE49-F238E27FC236}">
                <a16:creationId xmlns:a16="http://schemas.microsoft.com/office/drawing/2014/main" id="{DC9205A1-3676-FD45-80CF-AF7610AAA236}"/>
              </a:ext>
            </a:extLst>
          </p:cNvPr>
          <p:cNvSpPr>
            <a:spLocks noChangeShapeType="1"/>
          </p:cNvSpPr>
          <p:nvPr/>
        </p:nvSpPr>
        <p:spPr bwMode="auto">
          <a:xfrm flipV="1">
            <a:off x="2854325" y="1989138"/>
            <a:ext cx="1728788" cy="863600"/>
          </a:xfrm>
          <a:prstGeom prst="line">
            <a:avLst/>
          </a:prstGeom>
          <a:noFill/>
          <a:ln w="28575">
            <a:solidFill>
              <a:srgbClr val="00008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eaLnBrk="0" fontAlgn="base" hangingPunct="0">
              <a:spcBef>
                <a:spcPct val="0"/>
              </a:spcBef>
              <a:spcAft>
                <a:spcPct val="0"/>
              </a:spcAft>
            </a:pPr>
            <a:endParaRPr lang="en-CN" sz="2400">
              <a:solidFill>
                <a:srgbClr val="000000"/>
              </a:solidFill>
              <a:latin typeface="Arial" panose="020B0604020202020204" pitchFamily="34" charset="0"/>
            </a:endParaRPr>
          </a:p>
        </p:txBody>
      </p:sp>
      <p:sp>
        <p:nvSpPr>
          <p:cNvPr id="592019" name="Rectangle 147">
            <a:extLst>
              <a:ext uri="{FF2B5EF4-FFF2-40B4-BE49-F238E27FC236}">
                <a16:creationId xmlns:a16="http://schemas.microsoft.com/office/drawing/2014/main" id="{90EDBF25-8D80-7044-8342-921EC3799457}"/>
              </a:ext>
            </a:extLst>
          </p:cNvPr>
          <p:cNvSpPr>
            <a:spLocks noChangeArrowheads="1"/>
          </p:cNvSpPr>
          <p:nvPr/>
        </p:nvSpPr>
        <p:spPr bwMode="auto">
          <a:xfrm>
            <a:off x="6959600" y="3835400"/>
            <a:ext cx="2667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85000"/>
            </a:pPr>
            <a:r>
              <a:rPr lang="en-US" altLang="en-CN" sz="1600">
                <a:solidFill>
                  <a:srgbClr val="000000"/>
                </a:solidFill>
                <a:cs typeface="Arial" panose="020B0604020202020204" pitchFamily="34" charset="0"/>
              </a:rPr>
              <a:t>drawLine(x1,y1,x2,y2)</a:t>
            </a:r>
          </a:p>
        </p:txBody>
      </p:sp>
      <p:sp>
        <p:nvSpPr>
          <p:cNvPr id="592020" name="Rectangle 148">
            <a:extLst>
              <a:ext uri="{FF2B5EF4-FFF2-40B4-BE49-F238E27FC236}">
                <a16:creationId xmlns:a16="http://schemas.microsoft.com/office/drawing/2014/main" id="{3FEDA6DF-1BD2-F845-AF4A-7A7460B4EFAE}"/>
              </a:ext>
            </a:extLst>
          </p:cNvPr>
          <p:cNvSpPr>
            <a:spLocks noChangeArrowheads="1"/>
          </p:cNvSpPr>
          <p:nvPr/>
        </p:nvSpPr>
        <p:spPr bwMode="auto">
          <a:xfrm>
            <a:off x="1739901" y="4581526"/>
            <a:ext cx="8964613" cy="158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85000"/>
              <a:buFont typeface="Wingdings" pitchFamily="2" charset="2"/>
              <a:buChar char="n"/>
            </a:pPr>
            <a:r>
              <a:rPr lang="en-US" altLang="en-CN" sz="1600" u="sng">
                <a:solidFill>
                  <a:srgbClr val="000000"/>
                </a:solidFill>
                <a:latin typeface="Comic Sans MS" panose="030F0902030302020204" pitchFamily="66" charset="0"/>
              </a:rPr>
              <a:t>Basic idea:</a:t>
            </a:r>
            <a:r>
              <a:rPr lang="en-US" altLang="en-CN" sz="1600">
                <a:solidFill>
                  <a:srgbClr val="000000"/>
                </a:solidFill>
                <a:latin typeface="Comic Sans MS" panose="030F0902030302020204" pitchFamily="66" charset="0"/>
              </a:rPr>
              <a:t> drawLine is implemented through a sequence of </a:t>
            </a:r>
            <a:r>
              <a:rPr lang="en-US" altLang="en-CN" sz="1400">
                <a:solidFill>
                  <a:srgbClr val="000000"/>
                </a:solidFill>
                <a:cs typeface="Arial" panose="020B0604020202020204" pitchFamily="34" charset="0"/>
              </a:rPr>
              <a:t>drawPixel</a:t>
            </a:r>
            <a:r>
              <a:rPr lang="en-US" altLang="en-CN" sz="1600">
                <a:solidFill>
                  <a:srgbClr val="000000"/>
                </a:solidFill>
                <a:latin typeface="Comic Sans MS" panose="030F0902030302020204" pitchFamily="66" charset="0"/>
              </a:rPr>
              <a:t> operations</a:t>
            </a:r>
          </a:p>
          <a:p>
            <a:pPr eaLnBrk="0" fontAlgn="base" hangingPunct="0">
              <a:spcBef>
                <a:spcPct val="60000"/>
              </a:spcBef>
              <a:spcAft>
                <a:spcPct val="0"/>
              </a:spcAft>
              <a:buClr>
                <a:srgbClr val="006600"/>
              </a:buClr>
              <a:buSzPct val="85000"/>
              <a:buFont typeface="Wingdings" pitchFamily="2" charset="2"/>
              <a:buChar char="n"/>
            </a:pPr>
            <a:r>
              <a:rPr lang="en-US" altLang="en-CN" sz="1600" u="sng">
                <a:solidFill>
                  <a:srgbClr val="000000"/>
                </a:solidFill>
                <a:latin typeface="Comic Sans MS" panose="030F0902030302020204" pitchFamily="66" charset="0"/>
              </a:rPr>
              <a:t>Challenge 1:</a:t>
            </a:r>
            <a:r>
              <a:rPr lang="en-US" altLang="en-CN" sz="1600">
                <a:solidFill>
                  <a:srgbClr val="000000"/>
                </a:solidFill>
                <a:latin typeface="Comic Sans MS" panose="030F0902030302020204" pitchFamily="66" charset="0"/>
              </a:rPr>
              <a:t> which pixels should be drawn ?</a:t>
            </a:r>
          </a:p>
          <a:p>
            <a:pPr eaLnBrk="0" fontAlgn="base" hangingPunct="0">
              <a:spcBef>
                <a:spcPct val="60000"/>
              </a:spcBef>
              <a:spcAft>
                <a:spcPct val="0"/>
              </a:spcAft>
              <a:buClr>
                <a:srgbClr val="006600"/>
              </a:buClr>
              <a:buSzPct val="85000"/>
              <a:buFont typeface="Wingdings" pitchFamily="2" charset="2"/>
              <a:buChar char="n"/>
            </a:pPr>
            <a:r>
              <a:rPr lang="en-US" altLang="en-CN" sz="1600" u="sng">
                <a:solidFill>
                  <a:srgbClr val="000000"/>
                </a:solidFill>
                <a:latin typeface="Comic Sans MS" panose="030F0902030302020204" pitchFamily="66" charset="0"/>
              </a:rPr>
              <a:t>Challenge 2:</a:t>
            </a:r>
            <a:r>
              <a:rPr lang="en-US" altLang="en-CN" sz="1600">
                <a:solidFill>
                  <a:srgbClr val="000000"/>
                </a:solidFill>
                <a:latin typeface="Comic Sans MS" panose="030F0902030302020204" pitchFamily="66" charset="0"/>
              </a:rPr>
              <a:t> how to draw the line </a:t>
            </a:r>
            <a:r>
              <a:rPr lang="en-US" altLang="en-CN" sz="1600" i="1">
                <a:solidFill>
                  <a:srgbClr val="000000"/>
                </a:solidFill>
                <a:latin typeface="Comic Sans MS" panose="030F0902030302020204" pitchFamily="66" charset="0"/>
              </a:rPr>
              <a:t>fast </a:t>
            </a:r>
            <a:r>
              <a:rPr lang="en-US" altLang="en-CN" sz="1600">
                <a:solidFill>
                  <a:srgbClr val="000000"/>
                </a:solidFill>
                <a:latin typeface="Comic Sans MS" panose="030F0902030302020204" pitchFamily="66" charset="0"/>
              </a:rPr>
              <a:t>?</a:t>
            </a:r>
          </a:p>
          <a:p>
            <a:pPr eaLnBrk="0" fontAlgn="base" hangingPunct="0">
              <a:spcBef>
                <a:spcPct val="60000"/>
              </a:spcBef>
              <a:spcAft>
                <a:spcPct val="0"/>
              </a:spcAft>
              <a:buClr>
                <a:srgbClr val="006600"/>
              </a:buClr>
              <a:buSzPct val="85000"/>
              <a:buFont typeface="Wingdings" pitchFamily="2" charset="2"/>
              <a:buChar char="n"/>
            </a:pPr>
            <a:r>
              <a:rPr lang="en-US" altLang="en-CN" sz="1600" u="sng">
                <a:solidFill>
                  <a:srgbClr val="000000"/>
                </a:solidFill>
                <a:latin typeface="Comic Sans MS" panose="030F0902030302020204" pitchFamily="66" charset="0"/>
              </a:rPr>
              <a:t>Simplifying assumption:</a:t>
            </a:r>
            <a:r>
              <a:rPr lang="en-US" altLang="en-CN" sz="1600">
                <a:solidFill>
                  <a:srgbClr val="000000"/>
                </a:solidFill>
                <a:latin typeface="Comic Sans MS" panose="030F0902030302020204" pitchFamily="66" charset="0"/>
              </a:rPr>
              <a:t> the line that we are asked to draw goes north-east.</a:t>
            </a:r>
          </a:p>
        </p:txBody>
      </p:sp>
      <p:sp>
        <p:nvSpPr>
          <p:cNvPr id="592021" name="Oval 149">
            <a:extLst>
              <a:ext uri="{FF2B5EF4-FFF2-40B4-BE49-F238E27FC236}">
                <a16:creationId xmlns:a16="http://schemas.microsoft.com/office/drawing/2014/main" id="{8F391ABB-9176-4D48-933B-2F030DFD1B22}"/>
              </a:ext>
            </a:extLst>
          </p:cNvPr>
          <p:cNvSpPr>
            <a:spLocks noChangeArrowheads="1"/>
          </p:cNvSpPr>
          <p:nvPr/>
        </p:nvSpPr>
        <p:spPr bwMode="auto">
          <a:xfrm>
            <a:off x="2711451" y="2456706"/>
            <a:ext cx="504825" cy="649188"/>
          </a:xfrm>
          <a:prstGeom prst="ellipse">
            <a:avLst/>
          </a:prstGeom>
          <a:noFill/>
          <a:ln w="31750" algn="ctr">
            <a:solidFill>
              <a:srgbClr val="CC3300"/>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grpSp>
        <p:nvGrpSpPr>
          <p:cNvPr id="2" name="Group 160">
            <a:extLst>
              <a:ext uri="{FF2B5EF4-FFF2-40B4-BE49-F238E27FC236}">
                <a16:creationId xmlns:a16="http://schemas.microsoft.com/office/drawing/2014/main" id="{73FA11D3-10D4-8E4B-A4FB-2A3A06479F20}"/>
              </a:ext>
            </a:extLst>
          </p:cNvPr>
          <p:cNvGrpSpPr>
            <a:grpSpLocks/>
          </p:cNvGrpSpPr>
          <p:nvPr/>
        </p:nvGrpSpPr>
        <p:grpSpPr bwMode="auto">
          <a:xfrm>
            <a:off x="6527800" y="1557338"/>
            <a:ext cx="3240088" cy="2159000"/>
            <a:chOff x="3016" y="845"/>
            <a:chExt cx="2041" cy="1360"/>
          </a:xfrm>
        </p:grpSpPr>
        <p:sp>
          <p:nvSpPr>
            <p:cNvPr id="26649" name="Rectangle 161">
              <a:extLst>
                <a:ext uri="{FF2B5EF4-FFF2-40B4-BE49-F238E27FC236}">
                  <a16:creationId xmlns:a16="http://schemas.microsoft.com/office/drawing/2014/main" id="{C42C97FB-731F-8F48-A1A3-93A53736FA30}"/>
                </a:ext>
              </a:extLst>
            </p:cNvPr>
            <p:cNvSpPr>
              <a:spLocks noChangeArrowheads="1"/>
            </p:cNvSpPr>
            <p:nvPr/>
          </p:nvSpPr>
          <p:spPr bwMode="auto">
            <a:xfrm>
              <a:off x="3016" y="845"/>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50" name="Rectangle 162">
              <a:extLst>
                <a:ext uri="{FF2B5EF4-FFF2-40B4-BE49-F238E27FC236}">
                  <a16:creationId xmlns:a16="http://schemas.microsoft.com/office/drawing/2014/main" id="{A369673E-5272-B445-AE98-2108FFDCF859}"/>
                </a:ext>
              </a:extLst>
            </p:cNvPr>
            <p:cNvSpPr>
              <a:spLocks noChangeArrowheads="1"/>
            </p:cNvSpPr>
            <p:nvPr/>
          </p:nvSpPr>
          <p:spPr bwMode="auto">
            <a:xfrm>
              <a:off x="3152" y="845"/>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51" name="Rectangle 163">
              <a:extLst>
                <a:ext uri="{FF2B5EF4-FFF2-40B4-BE49-F238E27FC236}">
                  <a16:creationId xmlns:a16="http://schemas.microsoft.com/office/drawing/2014/main" id="{D0CEC516-4380-534A-B69C-DF8DC9311031}"/>
                </a:ext>
              </a:extLst>
            </p:cNvPr>
            <p:cNvSpPr>
              <a:spLocks noChangeArrowheads="1"/>
            </p:cNvSpPr>
            <p:nvPr/>
          </p:nvSpPr>
          <p:spPr bwMode="auto">
            <a:xfrm>
              <a:off x="3288" y="845"/>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52" name="Rectangle 164">
              <a:extLst>
                <a:ext uri="{FF2B5EF4-FFF2-40B4-BE49-F238E27FC236}">
                  <a16:creationId xmlns:a16="http://schemas.microsoft.com/office/drawing/2014/main" id="{CB8EBF2B-3C63-134C-9D3B-F14EF097542E}"/>
                </a:ext>
              </a:extLst>
            </p:cNvPr>
            <p:cNvSpPr>
              <a:spLocks noChangeArrowheads="1"/>
            </p:cNvSpPr>
            <p:nvPr/>
          </p:nvSpPr>
          <p:spPr bwMode="auto">
            <a:xfrm>
              <a:off x="3424" y="845"/>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53" name="Rectangle 165">
              <a:extLst>
                <a:ext uri="{FF2B5EF4-FFF2-40B4-BE49-F238E27FC236}">
                  <a16:creationId xmlns:a16="http://schemas.microsoft.com/office/drawing/2014/main" id="{571434A7-30E6-8A4A-AA41-50B0F0EC5524}"/>
                </a:ext>
              </a:extLst>
            </p:cNvPr>
            <p:cNvSpPr>
              <a:spLocks noChangeArrowheads="1"/>
            </p:cNvSpPr>
            <p:nvPr/>
          </p:nvSpPr>
          <p:spPr bwMode="auto">
            <a:xfrm>
              <a:off x="3561" y="845"/>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54" name="Rectangle 166">
              <a:extLst>
                <a:ext uri="{FF2B5EF4-FFF2-40B4-BE49-F238E27FC236}">
                  <a16:creationId xmlns:a16="http://schemas.microsoft.com/office/drawing/2014/main" id="{ACBA71FF-28A1-5047-926F-A183C9890346}"/>
                </a:ext>
              </a:extLst>
            </p:cNvPr>
            <p:cNvSpPr>
              <a:spLocks noChangeArrowheads="1"/>
            </p:cNvSpPr>
            <p:nvPr/>
          </p:nvSpPr>
          <p:spPr bwMode="auto">
            <a:xfrm>
              <a:off x="3696" y="845"/>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55" name="Rectangle 167">
              <a:extLst>
                <a:ext uri="{FF2B5EF4-FFF2-40B4-BE49-F238E27FC236}">
                  <a16:creationId xmlns:a16="http://schemas.microsoft.com/office/drawing/2014/main" id="{18C5D6DC-C447-AE42-8382-04C7B60FC2ED}"/>
                </a:ext>
              </a:extLst>
            </p:cNvPr>
            <p:cNvSpPr>
              <a:spLocks noChangeArrowheads="1"/>
            </p:cNvSpPr>
            <p:nvPr/>
          </p:nvSpPr>
          <p:spPr bwMode="auto">
            <a:xfrm>
              <a:off x="3833" y="845"/>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56" name="Rectangle 168">
              <a:extLst>
                <a:ext uri="{FF2B5EF4-FFF2-40B4-BE49-F238E27FC236}">
                  <a16:creationId xmlns:a16="http://schemas.microsoft.com/office/drawing/2014/main" id="{4402E962-B5A6-9844-847C-7591B40A057C}"/>
                </a:ext>
              </a:extLst>
            </p:cNvPr>
            <p:cNvSpPr>
              <a:spLocks noChangeArrowheads="1"/>
            </p:cNvSpPr>
            <p:nvPr/>
          </p:nvSpPr>
          <p:spPr bwMode="auto">
            <a:xfrm>
              <a:off x="3969" y="845"/>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57" name="Rectangle 169">
              <a:extLst>
                <a:ext uri="{FF2B5EF4-FFF2-40B4-BE49-F238E27FC236}">
                  <a16:creationId xmlns:a16="http://schemas.microsoft.com/office/drawing/2014/main" id="{57499037-9F50-6F49-8176-DA72446B59D0}"/>
                </a:ext>
              </a:extLst>
            </p:cNvPr>
            <p:cNvSpPr>
              <a:spLocks noChangeArrowheads="1"/>
            </p:cNvSpPr>
            <p:nvPr/>
          </p:nvSpPr>
          <p:spPr bwMode="auto">
            <a:xfrm>
              <a:off x="4105" y="845"/>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58" name="Rectangle 170">
              <a:extLst>
                <a:ext uri="{FF2B5EF4-FFF2-40B4-BE49-F238E27FC236}">
                  <a16:creationId xmlns:a16="http://schemas.microsoft.com/office/drawing/2014/main" id="{9FEB891C-4CBB-7744-A399-F6AF20FC02CF}"/>
                </a:ext>
              </a:extLst>
            </p:cNvPr>
            <p:cNvSpPr>
              <a:spLocks noChangeArrowheads="1"/>
            </p:cNvSpPr>
            <p:nvPr/>
          </p:nvSpPr>
          <p:spPr bwMode="auto">
            <a:xfrm>
              <a:off x="4241" y="845"/>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59" name="Rectangle 171">
              <a:extLst>
                <a:ext uri="{FF2B5EF4-FFF2-40B4-BE49-F238E27FC236}">
                  <a16:creationId xmlns:a16="http://schemas.microsoft.com/office/drawing/2014/main" id="{C1E4B3B4-3CDC-534A-91B2-B421B0BD3C73}"/>
                </a:ext>
              </a:extLst>
            </p:cNvPr>
            <p:cNvSpPr>
              <a:spLocks noChangeArrowheads="1"/>
            </p:cNvSpPr>
            <p:nvPr/>
          </p:nvSpPr>
          <p:spPr bwMode="auto">
            <a:xfrm>
              <a:off x="4377" y="845"/>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60" name="Rectangle 172">
              <a:extLst>
                <a:ext uri="{FF2B5EF4-FFF2-40B4-BE49-F238E27FC236}">
                  <a16:creationId xmlns:a16="http://schemas.microsoft.com/office/drawing/2014/main" id="{C734C49C-57D8-3946-A9B2-32FC902DF096}"/>
                </a:ext>
              </a:extLst>
            </p:cNvPr>
            <p:cNvSpPr>
              <a:spLocks noChangeArrowheads="1"/>
            </p:cNvSpPr>
            <p:nvPr/>
          </p:nvSpPr>
          <p:spPr bwMode="auto">
            <a:xfrm>
              <a:off x="4513" y="845"/>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61" name="Rectangle 173">
              <a:extLst>
                <a:ext uri="{FF2B5EF4-FFF2-40B4-BE49-F238E27FC236}">
                  <a16:creationId xmlns:a16="http://schemas.microsoft.com/office/drawing/2014/main" id="{6DC8AC1A-CC19-414A-8EDD-3684CD23B550}"/>
                </a:ext>
              </a:extLst>
            </p:cNvPr>
            <p:cNvSpPr>
              <a:spLocks noChangeArrowheads="1"/>
            </p:cNvSpPr>
            <p:nvPr/>
          </p:nvSpPr>
          <p:spPr bwMode="auto">
            <a:xfrm>
              <a:off x="4649" y="845"/>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62" name="Rectangle 174">
              <a:extLst>
                <a:ext uri="{FF2B5EF4-FFF2-40B4-BE49-F238E27FC236}">
                  <a16:creationId xmlns:a16="http://schemas.microsoft.com/office/drawing/2014/main" id="{79D5EA86-03FE-0D4D-9214-B5F1BED6FE10}"/>
                </a:ext>
              </a:extLst>
            </p:cNvPr>
            <p:cNvSpPr>
              <a:spLocks noChangeArrowheads="1"/>
            </p:cNvSpPr>
            <p:nvPr/>
          </p:nvSpPr>
          <p:spPr bwMode="auto">
            <a:xfrm>
              <a:off x="4785" y="845"/>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63" name="Rectangle 175">
              <a:extLst>
                <a:ext uri="{FF2B5EF4-FFF2-40B4-BE49-F238E27FC236}">
                  <a16:creationId xmlns:a16="http://schemas.microsoft.com/office/drawing/2014/main" id="{0CA1BA12-8094-D64B-9FC6-B49D656FE399}"/>
                </a:ext>
              </a:extLst>
            </p:cNvPr>
            <p:cNvSpPr>
              <a:spLocks noChangeArrowheads="1"/>
            </p:cNvSpPr>
            <p:nvPr/>
          </p:nvSpPr>
          <p:spPr bwMode="auto">
            <a:xfrm>
              <a:off x="3016" y="981"/>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64" name="Rectangle 176">
              <a:extLst>
                <a:ext uri="{FF2B5EF4-FFF2-40B4-BE49-F238E27FC236}">
                  <a16:creationId xmlns:a16="http://schemas.microsoft.com/office/drawing/2014/main" id="{6D7EE4A9-DA1F-7648-B7EF-7C7C46992800}"/>
                </a:ext>
              </a:extLst>
            </p:cNvPr>
            <p:cNvSpPr>
              <a:spLocks noChangeArrowheads="1"/>
            </p:cNvSpPr>
            <p:nvPr/>
          </p:nvSpPr>
          <p:spPr bwMode="auto">
            <a:xfrm>
              <a:off x="3152" y="981"/>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65" name="Rectangle 177">
              <a:extLst>
                <a:ext uri="{FF2B5EF4-FFF2-40B4-BE49-F238E27FC236}">
                  <a16:creationId xmlns:a16="http://schemas.microsoft.com/office/drawing/2014/main" id="{3F05110A-BA5C-6B40-A773-72FEFF428AB5}"/>
                </a:ext>
              </a:extLst>
            </p:cNvPr>
            <p:cNvSpPr>
              <a:spLocks noChangeArrowheads="1"/>
            </p:cNvSpPr>
            <p:nvPr/>
          </p:nvSpPr>
          <p:spPr bwMode="auto">
            <a:xfrm>
              <a:off x="3288" y="981"/>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66" name="Rectangle 178">
              <a:extLst>
                <a:ext uri="{FF2B5EF4-FFF2-40B4-BE49-F238E27FC236}">
                  <a16:creationId xmlns:a16="http://schemas.microsoft.com/office/drawing/2014/main" id="{77535945-8573-5647-AC80-6E6CF65A674A}"/>
                </a:ext>
              </a:extLst>
            </p:cNvPr>
            <p:cNvSpPr>
              <a:spLocks noChangeArrowheads="1"/>
            </p:cNvSpPr>
            <p:nvPr/>
          </p:nvSpPr>
          <p:spPr bwMode="auto">
            <a:xfrm>
              <a:off x="3424" y="981"/>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67" name="Rectangle 179">
              <a:extLst>
                <a:ext uri="{FF2B5EF4-FFF2-40B4-BE49-F238E27FC236}">
                  <a16:creationId xmlns:a16="http://schemas.microsoft.com/office/drawing/2014/main" id="{5CE64696-D5C1-FC43-944A-8E255F334515}"/>
                </a:ext>
              </a:extLst>
            </p:cNvPr>
            <p:cNvSpPr>
              <a:spLocks noChangeArrowheads="1"/>
            </p:cNvSpPr>
            <p:nvPr/>
          </p:nvSpPr>
          <p:spPr bwMode="auto">
            <a:xfrm>
              <a:off x="3561" y="981"/>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68" name="Rectangle 180">
              <a:extLst>
                <a:ext uri="{FF2B5EF4-FFF2-40B4-BE49-F238E27FC236}">
                  <a16:creationId xmlns:a16="http://schemas.microsoft.com/office/drawing/2014/main" id="{A61D47C2-08AF-B148-BEF7-BE23197B17C0}"/>
                </a:ext>
              </a:extLst>
            </p:cNvPr>
            <p:cNvSpPr>
              <a:spLocks noChangeArrowheads="1"/>
            </p:cNvSpPr>
            <p:nvPr/>
          </p:nvSpPr>
          <p:spPr bwMode="auto">
            <a:xfrm>
              <a:off x="3697" y="981"/>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69" name="Rectangle 181">
              <a:extLst>
                <a:ext uri="{FF2B5EF4-FFF2-40B4-BE49-F238E27FC236}">
                  <a16:creationId xmlns:a16="http://schemas.microsoft.com/office/drawing/2014/main" id="{38BE8516-6019-E943-BEE5-31549BCC5FDB}"/>
                </a:ext>
              </a:extLst>
            </p:cNvPr>
            <p:cNvSpPr>
              <a:spLocks noChangeArrowheads="1"/>
            </p:cNvSpPr>
            <p:nvPr/>
          </p:nvSpPr>
          <p:spPr bwMode="auto">
            <a:xfrm>
              <a:off x="3833" y="981"/>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70" name="Rectangle 182">
              <a:extLst>
                <a:ext uri="{FF2B5EF4-FFF2-40B4-BE49-F238E27FC236}">
                  <a16:creationId xmlns:a16="http://schemas.microsoft.com/office/drawing/2014/main" id="{19AEE4E0-5081-504F-8B9B-AE4D23A32997}"/>
                </a:ext>
              </a:extLst>
            </p:cNvPr>
            <p:cNvSpPr>
              <a:spLocks noChangeArrowheads="1"/>
            </p:cNvSpPr>
            <p:nvPr/>
          </p:nvSpPr>
          <p:spPr bwMode="auto">
            <a:xfrm>
              <a:off x="3969" y="981"/>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71" name="Rectangle 183">
              <a:extLst>
                <a:ext uri="{FF2B5EF4-FFF2-40B4-BE49-F238E27FC236}">
                  <a16:creationId xmlns:a16="http://schemas.microsoft.com/office/drawing/2014/main" id="{B5B65570-4286-CA46-86C7-90B0514DD2A3}"/>
                </a:ext>
              </a:extLst>
            </p:cNvPr>
            <p:cNvSpPr>
              <a:spLocks noChangeArrowheads="1"/>
            </p:cNvSpPr>
            <p:nvPr/>
          </p:nvSpPr>
          <p:spPr bwMode="auto">
            <a:xfrm>
              <a:off x="4105" y="981"/>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72" name="Rectangle 184">
              <a:extLst>
                <a:ext uri="{FF2B5EF4-FFF2-40B4-BE49-F238E27FC236}">
                  <a16:creationId xmlns:a16="http://schemas.microsoft.com/office/drawing/2014/main" id="{98B1B38A-2D83-BC44-ADBE-50440FC02A44}"/>
                </a:ext>
              </a:extLst>
            </p:cNvPr>
            <p:cNvSpPr>
              <a:spLocks noChangeArrowheads="1"/>
            </p:cNvSpPr>
            <p:nvPr/>
          </p:nvSpPr>
          <p:spPr bwMode="auto">
            <a:xfrm>
              <a:off x="4241" y="981"/>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73" name="Rectangle 185">
              <a:extLst>
                <a:ext uri="{FF2B5EF4-FFF2-40B4-BE49-F238E27FC236}">
                  <a16:creationId xmlns:a16="http://schemas.microsoft.com/office/drawing/2014/main" id="{70552E00-4881-164F-90D4-FA9BB03B1D76}"/>
                </a:ext>
              </a:extLst>
            </p:cNvPr>
            <p:cNvSpPr>
              <a:spLocks noChangeArrowheads="1"/>
            </p:cNvSpPr>
            <p:nvPr/>
          </p:nvSpPr>
          <p:spPr bwMode="auto">
            <a:xfrm>
              <a:off x="4377" y="981"/>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74" name="Rectangle 186">
              <a:extLst>
                <a:ext uri="{FF2B5EF4-FFF2-40B4-BE49-F238E27FC236}">
                  <a16:creationId xmlns:a16="http://schemas.microsoft.com/office/drawing/2014/main" id="{ECCB6490-1C07-3949-B315-2D50B329C8E6}"/>
                </a:ext>
              </a:extLst>
            </p:cNvPr>
            <p:cNvSpPr>
              <a:spLocks noChangeArrowheads="1"/>
            </p:cNvSpPr>
            <p:nvPr/>
          </p:nvSpPr>
          <p:spPr bwMode="auto">
            <a:xfrm>
              <a:off x="4513" y="981"/>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75" name="Rectangle 187">
              <a:extLst>
                <a:ext uri="{FF2B5EF4-FFF2-40B4-BE49-F238E27FC236}">
                  <a16:creationId xmlns:a16="http://schemas.microsoft.com/office/drawing/2014/main" id="{99110949-616B-1941-B449-49EB548BB19C}"/>
                </a:ext>
              </a:extLst>
            </p:cNvPr>
            <p:cNvSpPr>
              <a:spLocks noChangeArrowheads="1"/>
            </p:cNvSpPr>
            <p:nvPr/>
          </p:nvSpPr>
          <p:spPr bwMode="auto">
            <a:xfrm>
              <a:off x="4649" y="981"/>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76" name="Rectangle 188">
              <a:extLst>
                <a:ext uri="{FF2B5EF4-FFF2-40B4-BE49-F238E27FC236}">
                  <a16:creationId xmlns:a16="http://schemas.microsoft.com/office/drawing/2014/main" id="{50799076-845B-DF4D-AEA1-7526C1B9BF1A}"/>
                </a:ext>
              </a:extLst>
            </p:cNvPr>
            <p:cNvSpPr>
              <a:spLocks noChangeArrowheads="1"/>
            </p:cNvSpPr>
            <p:nvPr/>
          </p:nvSpPr>
          <p:spPr bwMode="auto">
            <a:xfrm>
              <a:off x="4785" y="981"/>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77" name="Rectangle 189">
              <a:extLst>
                <a:ext uri="{FF2B5EF4-FFF2-40B4-BE49-F238E27FC236}">
                  <a16:creationId xmlns:a16="http://schemas.microsoft.com/office/drawing/2014/main" id="{A0686419-B07C-D140-AE81-070DFE9FD6FF}"/>
                </a:ext>
              </a:extLst>
            </p:cNvPr>
            <p:cNvSpPr>
              <a:spLocks noChangeArrowheads="1"/>
            </p:cNvSpPr>
            <p:nvPr/>
          </p:nvSpPr>
          <p:spPr bwMode="auto">
            <a:xfrm>
              <a:off x="3016" y="111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78" name="Rectangle 190">
              <a:extLst>
                <a:ext uri="{FF2B5EF4-FFF2-40B4-BE49-F238E27FC236}">
                  <a16:creationId xmlns:a16="http://schemas.microsoft.com/office/drawing/2014/main" id="{D4B293F4-6EFF-DC41-BEF0-AD8A60AC0F04}"/>
                </a:ext>
              </a:extLst>
            </p:cNvPr>
            <p:cNvSpPr>
              <a:spLocks noChangeArrowheads="1"/>
            </p:cNvSpPr>
            <p:nvPr/>
          </p:nvSpPr>
          <p:spPr bwMode="auto">
            <a:xfrm>
              <a:off x="3152" y="111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79" name="Rectangle 191">
              <a:extLst>
                <a:ext uri="{FF2B5EF4-FFF2-40B4-BE49-F238E27FC236}">
                  <a16:creationId xmlns:a16="http://schemas.microsoft.com/office/drawing/2014/main" id="{B7338C9A-DFB9-884A-B4EB-4C76C7FED716}"/>
                </a:ext>
              </a:extLst>
            </p:cNvPr>
            <p:cNvSpPr>
              <a:spLocks noChangeArrowheads="1"/>
            </p:cNvSpPr>
            <p:nvPr/>
          </p:nvSpPr>
          <p:spPr bwMode="auto">
            <a:xfrm>
              <a:off x="3288" y="111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80" name="Rectangle 192">
              <a:extLst>
                <a:ext uri="{FF2B5EF4-FFF2-40B4-BE49-F238E27FC236}">
                  <a16:creationId xmlns:a16="http://schemas.microsoft.com/office/drawing/2014/main" id="{CC6C04D3-52F0-9F44-B99E-07746A8BF479}"/>
                </a:ext>
              </a:extLst>
            </p:cNvPr>
            <p:cNvSpPr>
              <a:spLocks noChangeArrowheads="1"/>
            </p:cNvSpPr>
            <p:nvPr/>
          </p:nvSpPr>
          <p:spPr bwMode="auto">
            <a:xfrm>
              <a:off x="3424" y="111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81" name="Rectangle 193">
              <a:extLst>
                <a:ext uri="{FF2B5EF4-FFF2-40B4-BE49-F238E27FC236}">
                  <a16:creationId xmlns:a16="http://schemas.microsoft.com/office/drawing/2014/main" id="{C587EC2E-5C89-5742-A2C7-0C8B978FF3E3}"/>
                </a:ext>
              </a:extLst>
            </p:cNvPr>
            <p:cNvSpPr>
              <a:spLocks noChangeArrowheads="1"/>
            </p:cNvSpPr>
            <p:nvPr/>
          </p:nvSpPr>
          <p:spPr bwMode="auto">
            <a:xfrm>
              <a:off x="3561" y="111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82" name="Rectangle 194">
              <a:extLst>
                <a:ext uri="{FF2B5EF4-FFF2-40B4-BE49-F238E27FC236}">
                  <a16:creationId xmlns:a16="http://schemas.microsoft.com/office/drawing/2014/main" id="{D26F3B64-146A-7C4C-B11C-9C7FB767B387}"/>
                </a:ext>
              </a:extLst>
            </p:cNvPr>
            <p:cNvSpPr>
              <a:spLocks noChangeArrowheads="1"/>
            </p:cNvSpPr>
            <p:nvPr/>
          </p:nvSpPr>
          <p:spPr bwMode="auto">
            <a:xfrm>
              <a:off x="3697" y="111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83" name="Rectangle 195">
              <a:extLst>
                <a:ext uri="{FF2B5EF4-FFF2-40B4-BE49-F238E27FC236}">
                  <a16:creationId xmlns:a16="http://schemas.microsoft.com/office/drawing/2014/main" id="{53F4A76B-DB23-4E4A-BDA9-9B1153938178}"/>
                </a:ext>
              </a:extLst>
            </p:cNvPr>
            <p:cNvSpPr>
              <a:spLocks noChangeArrowheads="1"/>
            </p:cNvSpPr>
            <p:nvPr/>
          </p:nvSpPr>
          <p:spPr bwMode="auto">
            <a:xfrm>
              <a:off x="3833" y="111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84" name="Rectangle 196">
              <a:extLst>
                <a:ext uri="{FF2B5EF4-FFF2-40B4-BE49-F238E27FC236}">
                  <a16:creationId xmlns:a16="http://schemas.microsoft.com/office/drawing/2014/main" id="{F66281F5-790C-2447-A018-BCE17AB82E83}"/>
                </a:ext>
              </a:extLst>
            </p:cNvPr>
            <p:cNvSpPr>
              <a:spLocks noChangeArrowheads="1"/>
            </p:cNvSpPr>
            <p:nvPr/>
          </p:nvSpPr>
          <p:spPr bwMode="auto">
            <a:xfrm>
              <a:off x="3969" y="111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85" name="Rectangle 197">
              <a:extLst>
                <a:ext uri="{FF2B5EF4-FFF2-40B4-BE49-F238E27FC236}">
                  <a16:creationId xmlns:a16="http://schemas.microsoft.com/office/drawing/2014/main" id="{0F98F374-BAA8-D447-8B2C-55E013318A25}"/>
                </a:ext>
              </a:extLst>
            </p:cNvPr>
            <p:cNvSpPr>
              <a:spLocks noChangeArrowheads="1"/>
            </p:cNvSpPr>
            <p:nvPr/>
          </p:nvSpPr>
          <p:spPr bwMode="auto">
            <a:xfrm>
              <a:off x="4105" y="111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86" name="Rectangle 198">
              <a:extLst>
                <a:ext uri="{FF2B5EF4-FFF2-40B4-BE49-F238E27FC236}">
                  <a16:creationId xmlns:a16="http://schemas.microsoft.com/office/drawing/2014/main" id="{F87F0261-7DEE-0F4B-B0A8-E011116D8E73}"/>
                </a:ext>
              </a:extLst>
            </p:cNvPr>
            <p:cNvSpPr>
              <a:spLocks noChangeArrowheads="1"/>
            </p:cNvSpPr>
            <p:nvPr/>
          </p:nvSpPr>
          <p:spPr bwMode="auto">
            <a:xfrm>
              <a:off x="4241" y="111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87" name="Rectangle 199">
              <a:extLst>
                <a:ext uri="{FF2B5EF4-FFF2-40B4-BE49-F238E27FC236}">
                  <a16:creationId xmlns:a16="http://schemas.microsoft.com/office/drawing/2014/main" id="{388E1CF2-2581-A444-805F-227E0714EB0F}"/>
                </a:ext>
              </a:extLst>
            </p:cNvPr>
            <p:cNvSpPr>
              <a:spLocks noChangeArrowheads="1"/>
            </p:cNvSpPr>
            <p:nvPr/>
          </p:nvSpPr>
          <p:spPr bwMode="auto">
            <a:xfrm>
              <a:off x="4377" y="111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88" name="Rectangle 200">
              <a:extLst>
                <a:ext uri="{FF2B5EF4-FFF2-40B4-BE49-F238E27FC236}">
                  <a16:creationId xmlns:a16="http://schemas.microsoft.com/office/drawing/2014/main" id="{9DD26A29-BA28-F14A-8E6E-80A8C34A423B}"/>
                </a:ext>
              </a:extLst>
            </p:cNvPr>
            <p:cNvSpPr>
              <a:spLocks noChangeArrowheads="1"/>
            </p:cNvSpPr>
            <p:nvPr/>
          </p:nvSpPr>
          <p:spPr bwMode="auto">
            <a:xfrm>
              <a:off x="4513" y="111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89" name="Rectangle 201">
              <a:extLst>
                <a:ext uri="{FF2B5EF4-FFF2-40B4-BE49-F238E27FC236}">
                  <a16:creationId xmlns:a16="http://schemas.microsoft.com/office/drawing/2014/main" id="{BD4EB18D-85EE-F54A-BA3A-7A8761200300}"/>
                </a:ext>
              </a:extLst>
            </p:cNvPr>
            <p:cNvSpPr>
              <a:spLocks noChangeArrowheads="1"/>
            </p:cNvSpPr>
            <p:nvPr/>
          </p:nvSpPr>
          <p:spPr bwMode="auto">
            <a:xfrm>
              <a:off x="4649" y="111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90" name="Rectangle 202">
              <a:extLst>
                <a:ext uri="{FF2B5EF4-FFF2-40B4-BE49-F238E27FC236}">
                  <a16:creationId xmlns:a16="http://schemas.microsoft.com/office/drawing/2014/main" id="{F726A221-DDD5-3C46-B369-15183BC26E86}"/>
                </a:ext>
              </a:extLst>
            </p:cNvPr>
            <p:cNvSpPr>
              <a:spLocks noChangeArrowheads="1"/>
            </p:cNvSpPr>
            <p:nvPr/>
          </p:nvSpPr>
          <p:spPr bwMode="auto">
            <a:xfrm>
              <a:off x="4785" y="1117"/>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91" name="Rectangle 203">
              <a:extLst>
                <a:ext uri="{FF2B5EF4-FFF2-40B4-BE49-F238E27FC236}">
                  <a16:creationId xmlns:a16="http://schemas.microsoft.com/office/drawing/2014/main" id="{38E4F236-068E-BA49-B543-80DE68FFA497}"/>
                </a:ext>
              </a:extLst>
            </p:cNvPr>
            <p:cNvSpPr>
              <a:spLocks noChangeArrowheads="1"/>
            </p:cNvSpPr>
            <p:nvPr/>
          </p:nvSpPr>
          <p:spPr bwMode="auto">
            <a:xfrm>
              <a:off x="3016" y="125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92" name="Rectangle 204">
              <a:extLst>
                <a:ext uri="{FF2B5EF4-FFF2-40B4-BE49-F238E27FC236}">
                  <a16:creationId xmlns:a16="http://schemas.microsoft.com/office/drawing/2014/main" id="{7049E589-050B-664F-8A4B-B49234FE64CF}"/>
                </a:ext>
              </a:extLst>
            </p:cNvPr>
            <p:cNvSpPr>
              <a:spLocks noChangeArrowheads="1"/>
            </p:cNvSpPr>
            <p:nvPr/>
          </p:nvSpPr>
          <p:spPr bwMode="auto">
            <a:xfrm>
              <a:off x="3152" y="125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93" name="Rectangle 205">
              <a:extLst>
                <a:ext uri="{FF2B5EF4-FFF2-40B4-BE49-F238E27FC236}">
                  <a16:creationId xmlns:a16="http://schemas.microsoft.com/office/drawing/2014/main" id="{BB53BF1B-EE8E-8643-B54F-74A77A0E494E}"/>
                </a:ext>
              </a:extLst>
            </p:cNvPr>
            <p:cNvSpPr>
              <a:spLocks noChangeArrowheads="1"/>
            </p:cNvSpPr>
            <p:nvPr/>
          </p:nvSpPr>
          <p:spPr bwMode="auto">
            <a:xfrm>
              <a:off x="3288" y="125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94" name="Rectangle 206">
              <a:extLst>
                <a:ext uri="{FF2B5EF4-FFF2-40B4-BE49-F238E27FC236}">
                  <a16:creationId xmlns:a16="http://schemas.microsoft.com/office/drawing/2014/main" id="{77EBA585-22EF-1C4F-8296-C2A4E5EA4254}"/>
                </a:ext>
              </a:extLst>
            </p:cNvPr>
            <p:cNvSpPr>
              <a:spLocks noChangeArrowheads="1"/>
            </p:cNvSpPr>
            <p:nvPr/>
          </p:nvSpPr>
          <p:spPr bwMode="auto">
            <a:xfrm>
              <a:off x="3424" y="125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95" name="Rectangle 207">
              <a:extLst>
                <a:ext uri="{FF2B5EF4-FFF2-40B4-BE49-F238E27FC236}">
                  <a16:creationId xmlns:a16="http://schemas.microsoft.com/office/drawing/2014/main" id="{56ABE80F-9C0C-2E4B-B507-77BD12324F99}"/>
                </a:ext>
              </a:extLst>
            </p:cNvPr>
            <p:cNvSpPr>
              <a:spLocks noChangeArrowheads="1"/>
            </p:cNvSpPr>
            <p:nvPr/>
          </p:nvSpPr>
          <p:spPr bwMode="auto">
            <a:xfrm>
              <a:off x="3561" y="125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96" name="Rectangle 208">
              <a:extLst>
                <a:ext uri="{FF2B5EF4-FFF2-40B4-BE49-F238E27FC236}">
                  <a16:creationId xmlns:a16="http://schemas.microsoft.com/office/drawing/2014/main" id="{367E85C9-7B7C-F545-A7E7-FD5987FB1FD4}"/>
                </a:ext>
              </a:extLst>
            </p:cNvPr>
            <p:cNvSpPr>
              <a:spLocks noChangeArrowheads="1"/>
            </p:cNvSpPr>
            <p:nvPr/>
          </p:nvSpPr>
          <p:spPr bwMode="auto">
            <a:xfrm>
              <a:off x="3697" y="125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97" name="Rectangle 209">
              <a:extLst>
                <a:ext uri="{FF2B5EF4-FFF2-40B4-BE49-F238E27FC236}">
                  <a16:creationId xmlns:a16="http://schemas.microsoft.com/office/drawing/2014/main" id="{E5616735-E6C4-4D49-8CC5-9A18B4DC3906}"/>
                </a:ext>
              </a:extLst>
            </p:cNvPr>
            <p:cNvSpPr>
              <a:spLocks noChangeArrowheads="1"/>
            </p:cNvSpPr>
            <p:nvPr/>
          </p:nvSpPr>
          <p:spPr bwMode="auto">
            <a:xfrm>
              <a:off x="3833" y="125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98" name="Rectangle 210">
              <a:extLst>
                <a:ext uri="{FF2B5EF4-FFF2-40B4-BE49-F238E27FC236}">
                  <a16:creationId xmlns:a16="http://schemas.microsoft.com/office/drawing/2014/main" id="{FD4A0D77-146E-EA4E-8404-C2F859478167}"/>
                </a:ext>
              </a:extLst>
            </p:cNvPr>
            <p:cNvSpPr>
              <a:spLocks noChangeArrowheads="1"/>
            </p:cNvSpPr>
            <p:nvPr/>
          </p:nvSpPr>
          <p:spPr bwMode="auto">
            <a:xfrm>
              <a:off x="3969" y="125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99" name="Rectangle 211">
              <a:extLst>
                <a:ext uri="{FF2B5EF4-FFF2-40B4-BE49-F238E27FC236}">
                  <a16:creationId xmlns:a16="http://schemas.microsoft.com/office/drawing/2014/main" id="{1CE02C53-A869-F44E-A72D-D00CFE2FA7BE}"/>
                </a:ext>
              </a:extLst>
            </p:cNvPr>
            <p:cNvSpPr>
              <a:spLocks noChangeArrowheads="1"/>
            </p:cNvSpPr>
            <p:nvPr/>
          </p:nvSpPr>
          <p:spPr bwMode="auto">
            <a:xfrm>
              <a:off x="4105" y="125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00" name="Rectangle 212">
              <a:extLst>
                <a:ext uri="{FF2B5EF4-FFF2-40B4-BE49-F238E27FC236}">
                  <a16:creationId xmlns:a16="http://schemas.microsoft.com/office/drawing/2014/main" id="{296A4C8A-EE73-9A4D-B997-9AF4B243A907}"/>
                </a:ext>
              </a:extLst>
            </p:cNvPr>
            <p:cNvSpPr>
              <a:spLocks noChangeArrowheads="1"/>
            </p:cNvSpPr>
            <p:nvPr/>
          </p:nvSpPr>
          <p:spPr bwMode="auto">
            <a:xfrm>
              <a:off x="4241" y="125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01" name="Rectangle 213">
              <a:extLst>
                <a:ext uri="{FF2B5EF4-FFF2-40B4-BE49-F238E27FC236}">
                  <a16:creationId xmlns:a16="http://schemas.microsoft.com/office/drawing/2014/main" id="{25CC0F3E-6DDD-C049-8732-9DC2C7E4F115}"/>
                </a:ext>
              </a:extLst>
            </p:cNvPr>
            <p:cNvSpPr>
              <a:spLocks noChangeArrowheads="1"/>
            </p:cNvSpPr>
            <p:nvPr/>
          </p:nvSpPr>
          <p:spPr bwMode="auto">
            <a:xfrm>
              <a:off x="4377" y="125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02" name="Rectangle 214">
              <a:extLst>
                <a:ext uri="{FF2B5EF4-FFF2-40B4-BE49-F238E27FC236}">
                  <a16:creationId xmlns:a16="http://schemas.microsoft.com/office/drawing/2014/main" id="{51E70F9F-BBDC-C841-B310-E026D90D87A2}"/>
                </a:ext>
              </a:extLst>
            </p:cNvPr>
            <p:cNvSpPr>
              <a:spLocks noChangeArrowheads="1"/>
            </p:cNvSpPr>
            <p:nvPr/>
          </p:nvSpPr>
          <p:spPr bwMode="auto">
            <a:xfrm>
              <a:off x="4513" y="125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03" name="Rectangle 215">
              <a:extLst>
                <a:ext uri="{FF2B5EF4-FFF2-40B4-BE49-F238E27FC236}">
                  <a16:creationId xmlns:a16="http://schemas.microsoft.com/office/drawing/2014/main" id="{898FEEA6-C61E-6A49-9711-25AFC792CC16}"/>
                </a:ext>
              </a:extLst>
            </p:cNvPr>
            <p:cNvSpPr>
              <a:spLocks noChangeArrowheads="1"/>
            </p:cNvSpPr>
            <p:nvPr/>
          </p:nvSpPr>
          <p:spPr bwMode="auto">
            <a:xfrm>
              <a:off x="4649" y="125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04" name="Rectangle 216">
              <a:extLst>
                <a:ext uri="{FF2B5EF4-FFF2-40B4-BE49-F238E27FC236}">
                  <a16:creationId xmlns:a16="http://schemas.microsoft.com/office/drawing/2014/main" id="{4EAA8E85-B92A-7D48-9C97-99B5BBF1C9D1}"/>
                </a:ext>
              </a:extLst>
            </p:cNvPr>
            <p:cNvSpPr>
              <a:spLocks noChangeArrowheads="1"/>
            </p:cNvSpPr>
            <p:nvPr/>
          </p:nvSpPr>
          <p:spPr bwMode="auto">
            <a:xfrm>
              <a:off x="4785" y="1253"/>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05" name="Rectangle 217">
              <a:extLst>
                <a:ext uri="{FF2B5EF4-FFF2-40B4-BE49-F238E27FC236}">
                  <a16:creationId xmlns:a16="http://schemas.microsoft.com/office/drawing/2014/main" id="{7F094144-34DB-C044-8D54-887F8E3EE90D}"/>
                </a:ext>
              </a:extLst>
            </p:cNvPr>
            <p:cNvSpPr>
              <a:spLocks noChangeArrowheads="1"/>
            </p:cNvSpPr>
            <p:nvPr/>
          </p:nvSpPr>
          <p:spPr bwMode="auto">
            <a:xfrm>
              <a:off x="3016" y="138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06" name="Rectangle 218">
              <a:extLst>
                <a:ext uri="{FF2B5EF4-FFF2-40B4-BE49-F238E27FC236}">
                  <a16:creationId xmlns:a16="http://schemas.microsoft.com/office/drawing/2014/main" id="{2312CD00-0B06-5248-90B6-C9DE014DDAB0}"/>
                </a:ext>
              </a:extLst>
            </p:cNvPr>
            <p:cNvSpPr>
              <a:spLocks noChangeArrowheads="1"/>
            </p:cNvSpPr>
            <p:nvPr/>
          </p:nvSpPr>
          <p:spPr bwMode="auto">
            <a:xfrm>
              <a:off x="3152" y="138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07" name="Rectangle 219">
              <a:extLst>
                <a:ext uri="{FF2B5EF4-FFF2-40B4-BE49-F238E27FC236}">
                  <a16:creationId xmlns:a16="http://schemas.microsoft.com/office/drawing/2014/main" id="{B70E12DE-50E4-CE44-888D-5495598A44B9}"/>
                </a:ext>
              </a:extLst>
            </p:cNvPr>
            <p:cNvSpPr>
              <a:spLocks noChangeArrowheads="1"/>
            </p:cNvSpPr>
            <p:nvPr/>
          </p:nvSpPr>
          <p:spPr bwMode="auto">
            <a:xfrm>
              <a:off x="3288" y="138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08" name="Rectangle 220">
              <a:extLst>
                <a:ext uri="{FF2B5EF4-FFF2-40B4-BE49-F238E27FC236}">
                  <a16:creationId xmlns:a16="http://schemas.microsoft.com/office/drawing/2014/main" id="{ADF61B20-8722-C045-8506-A9C41F8DCD5E}"/>
                </a:ext>
              </a:extLst>
            </p:cNvPr>
            <p:cNvSpPr>
              <a:spLocks noChangeArrowheads="1"/>
            </p:cNvSpPr>
            <p:nvPr/>
          </p:nvSpPr>
          <p:spPr bwMode="auto">
            <a:xfrm>
              <a:off x="3424" y="138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09" name="Rectangle 221">
              <a:extLst>
                <a:ext uri="{FF2B5EF4-FFF2-40B4-BE49-F238E27FC236}">
                  <a16:creationId xmlns:a16="http://schemas.microsoft.com/office/drawing/2014/main" id="{2F5FF657-2378-004F-9FD8-2355E19130C0}"/>
                </a:ext>
              </a:extLst>
            </p:cNvPr>
            <p:cNvSpPr>
              <a:spLocks noChangeArrowheads="1"/>
            </p:cNvSpPr>
            <p:nvPr/>
          </p:nvSpPr>
          <p:spPr bwMode="auto">
            <a:xfrm>
              <a:off x="3561" y="138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10" name="Rectangle 222">
              <a:extLst>
                <a:ext uri="{FF2B5EF4-FFF2-40B4-BE49-F238E27FC236}">
                  <a16:creationId xmlns:a16="http://schemas.microsoft.com/office/drawing/2014/main" id="{1B0558E6-D222-A548-A3BE-50BE94B308E9}"/>
                </a:ext>
              </a:extLst>
            </p:cNvPr>
            <p:cNvSpPr>
              <a:spLocks noChangeArrowheads="1"/>
            </p:cNvSpPr>
            <p:nvPr/>
          </p:nvSpPr>
          <p:spPr bwMode="auto">
            <a:xfrm>
              <a:off x="3697" y="138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11" name="Rectangle 223">
              <a:extLst>
                <a:ext uri="{FF2B5EF4-FFF2-40B4-BE49-F238E27FC236}">
                  <a16:creationId xmlns:a16="http://schemas.microsoft.com/office/drawing/2014/main" id="{E0348924-96D9-CB47-8BD0-1D47393AE92D}"/>
                </a:ext>
              </a:extLst>
            </p:cNvPr>
            <p:cNvSpPr>
              <a:spLocks noChangeArrowheads="1"/>
            </p:cNvSpPr>
            <p:nvPr/>
          </p:nvSpPr>
          <p:spPr bwMode="auto">
            <a:xfrm>
              <a:off x="3833" y="138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12" name="Rectangle 224">
              <a:extLst>
                <a:ext uri="{FF2B5EF4-FFF2-40B4-BE49-F238E27FC236}">
                  <a16:creationId xmlns:a16="http://schemas.microsoft.com/office/drawing/2014/main" id="{E6E161A2-2D1D-7942-8451-DFCC6BAFCD0F}"/>
                </a:ext>
              </a:extLst>
            </p:cNvPr>
            <p:cNvSpPr>
              <a:spLocks noChangeArrowheads="1"/>
            </p:cNvSpPr>
            <p:nvPr/>
          </p:nvSpPr>
          <p:spPr bwMode="auto">
            <a:xfrm>
              <a:off x="3969" y="138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13" name="Rectangle 225">
              <a:extLst>
                <a:ext uri="{FF2B5EF4-FFF2-40B4-BE49-F238E27FC236}">
                  <a16:creationId xmlns:a16="http://schemas.microsoft.com/office/drawing/2014/main" id="{8A36558A-BF17-8946-A512-687ED53DE54D}"/>
                </a:ext>
              </a:extLst>
            </p:cNvPr>
            <p:cNvSpPr>
              <a:spLocks noChangeArrowheads="1"/>
            </p:cNvSpPr>
            <p:nvPr/>
          </p:nvSpPr>
          <p:spPr bwMode="auto">
            <a:xfrm>
              <a:off x="4105" y="138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14" name="Rectangle 226">
              <a:extLst>
                <a:ext uri="{FF2B5EF4-FFF2-40B4-BE49-F238E27FC236}">
                  <a16:creationId xmlns:a16="http://schemas.microsoft.com/office/drawing/2014/main" id="{3288AEC7-56D8-2840-943A-4A490AD78530}"/>
                </a:ext>
              </a:extLst>
            </p:cNvPr>
            <p:cNvSpPr>
              <a:spLocks noChangeArrowheads="1"/>
            </p:cNvSpPr>
            <p:nvPr/>
          </p:nvSpPr>
          <p:spPr bwMode="auto">
            <a:xfrm>
              <a:off x="4241" y="138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15" name="Rectangle 227">
              <a:extLst>
                <a:ext uri="{FF2B5EF4-FFF2-40B4-BE49-F238E27FC236}">
                  <a16:creationId xmlns:a16="http://schemas.microsoft.com/office/drawing/2014/main" id="{55BDD79A-AA89-EB4D-AA64-1194014764AB}"/>
                </a:ext>
              </a:extLst>
            </p:cNvPr>
            <p:cNvSpPr>
              <a:spLocks noChangeArrowheads="1"/>
            </p:cNvSpPr>
            <p:nvPr/>
          </p:nvSpPr>
          <p:spPr bwMode="auto">
            <a:xfrm>
              <a:off x="4377" y="138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16" name="Rectangle 228">
              <a:extLst>
                <a:ext uri="{FF2B5EF4-FFF2-40B4-BE49-F238E27FC236}">
                  <a16:creationId xmlns:a16="http://schemas.microsoft.com/office/drawing/2014/main" id="{6EE255C6-58CE-8545-8866-5249F8AD8A5E}"/>
                </a:ext>
              </a:extLst>
            </p:cNvPr>
            <p:cNvSpPr>
              <a:spLocks noChangeArrowheads="1"/>
            </p:cNvSpPr>
            <p:nvPr/>
          </p:nvSpPr>
          <p:spPr bwMode="auto">
            <a:xfrm>
              <a:off x="4513" y="138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17" name="Rectangle 229">
              <a:extLst>
                <a:ext uri="{FF2B5EF4-FFF2-40B4-BE49-F238E27FC236}">
                  <a16:creationId xmlns:a16="http://schemas.microsoft.com/office/drawing/2014/main" id="{320FEACE-5249-104E-916B-6AD8BE9DF0E4}"/>
                </a:ext>
              </a:extLst>
            </p:cNvPr>
            <p:cNvSpPr>
              <a:spLocks noChangeArrowheads="1"/>
            </p:cNvSpPr>
            <p:nvPr/>
          </p:nvSpPr>
          <p:spPr bwMode="auto">
            <a:xfrm>
              <a:off x="4649" y="138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18" name="Rectangle 230">
              <a:extLst>
                <a:ext uri="{FF2B5EF4-FFF2-40B4-BE49-F238E27FC236}">
                  <a16:creationId xmlns:a16="http://schemas.microsoft.com/office/drawing/2014/main" id="{F3888730-E4DA-F648-BE51-12A3FEEB82C1}"/>
                </a:ext>
              </a:extLst>
            </p:cNvPr>
            <p:cNvSpPr>
              <a:spLocks noChangeArrowheads="1"/>
            </p:cNvSpPr>
            <p:nvPr/>
          </p:nvSpPr>
          <p:spPr bwMode="auto">
            <a:xfrm>
              <a:off x="4785" y="1389"/>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19" name="Rectangle 231">
              <a:extLst>
                <a:ext uri="{FF2B5EF4-FFF2-40B4-BE49-F238E27FC236}">
                  <a16:creationId xmlns:a16="http://schemas.microsoft.com/office/drawing/2014/main" id="{0BEEFCA2-766D-C247-8331-AFCB1B3A8C48}"/>
                </a:ext>
              </a:extLst>
            </p:cNvPr>
            <p:cNvSpPr>
              <a:spLocks noChangeArrowheads="1"/>
            </p:cNvSpPr>
            <p:nvPr/>
          </p:nvSpPr>
          <p:spPr bwMode="auto">
            <a:xfrm>
              <a:off x="3016" y="1525"/>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20" name="Rectangle 232">
              <a:extLst>
                <a:ext uri="{FF2B5EF4-FFF2-40B4-BE49-F238E27FC236}">
                  <a16:creationId xmlns:a16="http://schemas.microsoft.com/office/drawing/2014/main" id="{D53C9A5E-9171-F842-8E7D-8F09B4D14C9A}"/>
                </a:ext>
              </a:extLst>
            </p:cNvPr>
            <p:cNvSpPr>
              <a:spLocks noChangeArrowheads="1"/>
            </p:cNvSpPr>
            <p:nvPr/>
          </p:nvSpPr>
          <p:spPr bwMode="auto">
            <a:xfrm>
              <a:off x="3152" y="1525"/>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21" name="Rectangle 233">
              <a:extLst>
                <a:ext uri="{FF2B5EF4-FFF2-40B4-BE49-F238E27FC236}">
                  <a16:creationId xmlns:a16="http://schemas.microsoft.com/office/drawing/2014/main" id="{8AA45660-3A4D-5D49-A4E2-131AEC130C4E}"/>
                </a:ext>
              </a:extLst>
            </p:cNvPr>
            <p:cNvSpPr>
              <a:spLocks noChangeArrowheads="1"/>
            </p:cNvSpPr>
            <p:nvPr/>
          </p:nvSpPr>
          <p:spPr bwMode="auto">
            <a:xfrm>
              <a:off x="3288" y="1525"/>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22" name="Rectangle 234">
              <a:extLst>
                <a:ext uri="{FF2B5EF4-FFF2-40B4-BE49-F238E27FC236}">
                  <a16:creationId xmlns:a16="http://schemas.microsoft.com/office/drawing/2014/main" id="{BF087933-D8D0-0E41-B643-93917AD703CE}"/>
                </a:ext>
              </a:extLst>
            </p:cNvPr>
            <p:cNvSpPr>
              <a:spLocks noChangeArrowheads="1"/>
            </p:cNvSpPr>
            <p:nvPr/>
          </p:nvSpPr>
          <p:spPr bwMode="auto">
            <a:xfrm>
              <a:off x="3424" y="1525"/>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23" name="Rectangle 235">
              <a:extLst>
                <a:ext uri="{FF2B5EF4-FFF2-40B4-BE49-F238E27FC236}">
                  <a16:creationId xmlns:a16="http://schemas.microsoft.com/office/drawing/2014/main" id="{89EFD544-37D0-A849-8D13-6CB98BC50130}"/>
                </a:ext>
              </a:extLst>
            </p:cNvPr>
            <p:cNvSpPr>
              <a:spLocks noChangeArrowheads="1"/>
            </p:cNvSpPr>
            <p:nvPr/>
          </p:nvSpPr>
          <p:spPr bwMode="auto">
            <a:xfrm>
              <a:off x="3561" y="1525"/>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24" name="Rectangle 236">
              <a:extLst>
                <a:ext uri="{FF2B5EF4-FFF2-40B4-BE49-F238E27FC236}">
                  <a16:creationId xmlns:a16="http://schemas.microsoft.com/office/drawing/2014/main" id="{C017AD5A-C1F6-FE4E-856D-CC129282AFE1}"/>
                </a:ext>
              </a:extLst>
            </p:cNvPr>
            <p:cNvSpPr>
              <a:spLocks noChangeArrowheads="1"/>
            </p:cNvSpPr>
            <p:nvPr/>
          </p:nvSpPr>
          <p:spPr bwMode="auto">
            <a:xfrm>
              <a:off x="3697" y="1525"/>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25" name="Rectangle 237">
              <a:extLst>
                <a:ext uri="{FF2B5EF4-FFF2-40B4-BE49-F238E27FC236}">
                  <a16:creationId xmlns:a16="http://schemas.microsoft.com/office/drawing/2014/main" id="{50296FAC-F938-6B4A-B7B4-58892F30276A}"/>
                </a:ext>
              </a:extLst>
            </p:cNvPr>
            <p:cNvSpPr>
              <a:spLocks noChangeArrowheads="1"/>
            </p:cNvSpPr>
            <p:nvPr/>
          </p:nvSpPr>
          <p:spPr bwMode="auto">
            <a:xfrm>
              <a:off x="3833" y="1525"/>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26" name="Rectangle 238">
              <a:extLst>
                <a:ext uri="{FF2B5EF4-FFF2-40B4-BE49-F238E27FC236}">
                  <a16:creationId xmlns:a16="http://schemas.microsoft.com/office/drawing/2014/main" id="{E2EB77D8-0C98-5F4D-AC12-61EF74915615}"/>
                </a:ext>
              </a:extLst>
            </p:cNvPr>
            <p:cNvSpPr>
              <a:spLocks noChangeArrowheads="1"/>
            </p:cNvSpPr>
            <p:nvPr/>
          </p:nvSpPr>
          <p:spPr bwMode="auto">
            <a:xfrm>
              <a:off x="3969" y="1525"/>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27" name="Rectangle 239">
              <a:extLst>
                <a:ext uri="{FF2B5EF4-FFF2-40B4-BE49-F238E27FC236}">
                  <a16:creationId xmlns:a16="http://schemas.microsoft.com/office/drawing/2014/main" id="{52FF4301-EBC4-A84A-BCB9-7DF9C17CFEAC}"/>
                </a:ext>
              </a:extLst>
            </p:cNvPr>
            <p:cNvSpPr>
              <a:spLocks noChangeArrowheads="1"/>
            </p:cNvSpPr>
            <p:nvPr/>
          </p:nvSpPr>
          <p:spPr bwMode="auto">
            <a:xfrm>
              <a:off x="4105" y="1525"/>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28" name="Rectangle 240">
              <a:extLst>
                <a:ext uri="{FF2B5EF4-FFF2-40B4-BE49-F238E27FC236}">
                  <a16:creationId xmlns:a16="http://schemas.microsoft.com/office/drawing/2014/main" id="{0E248706-EED7-3B4F-8A73-448AEB04D347}"/>
                </a:ext>
              </a:extLst>
            </p:cNvPr>
            <p:cNvSpPr>
              <a:spLocks noChangeArrowheads="1"/>
            </p:cNvSpPr>
            <p:nvPr/>
          </p:nvSpPr>
          <p:spPr bwMode="auto">
            <a:xfrm>
              <a:off x="4241" y="1525"/>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29" name="Rectangle 241">
              <a:extLst>
                <a:ext uri="{FF2B5EF4-FFF2-40B4-BE49-F238E27FC236}">
                  <a16:creationId xmlns:a16="http://schemas.microsoft.com/office/drawing/2014/main" id="{B1498FA0-67B1-FB4E-B5EF-AFB543D2F344}"/>
                </a:ext>
              </a:extLst>
            </p:cNvPr>
            <p:cNvSpPr>
              <a:spLocks noChangeArrowheads="1"/>
            </p:cNvSpPr>
            <p:nvPr/>
          </p:nvSpPr>
          <p:spPr bwMode="auto">
            <a:xfrm>
              <a:off x="4377" y="1525"/>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30" name="Rectangle 242">
              <a:extLst>
                <a:ext uri="{FF2B5EF4-FFF2-40B4-BE49-F238E27FC236}">
                  <a16:creationId xmlns:a16="http://schemas.microsoft.com/office/drawing/2014/main" id="{D178EBEF-423A-AE45-8669-08A413E08836}"/>
                </a:ext>
              </a:extLst>
            </p:cNvPr>
            <p:cNvSpPr>
              <a:spLocks noChangeArrowheads="1"/>
            </p:cNvSpPr>
            <p:nvPr/>
          </p:nvSpPr>
          <p:spPr bwMode="auto">
            <a:xfrm>
              <a:off x="4513" y="1525"/>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31" name="Rectangle 243">
              <a:extLst>
                <a:ext uri="{FF2B5EF4-FFF2-40B4-BE49-F238E27FC236}">
                  <a16:creationId xmlns:a16="http://schemas.microsoft.com/office/drawing/2014/main" id="{2EF562DE-4EAE-F84F-8DA0-5B04823AD36B}"/>
                </a:ext>
              </a:extLst>
            </p:cNvPr>
            <p:cNvSpPr>
              <a:spLocks noChangeArrowheads="1"/>
            </p:cNvSpPr>
            <p:nvPr/>
          </p:nvSpPr>
          <p:spPr bwMode="auto">
            <a:xfrm>
              <a:off x="4649" y="1525"/>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32" name="Rectangle 244">
              <a:extLst>
                <a:ext uri="{FF2B5EF4-FFF2-40B4-BE49-F238E27FC236}">
                  <a16:creationId xmlns:a16="http://schemas.microsoft.com/office/drawing/2014/main" id="{1C5EF755-A3C1-4846-A87F-103E318BCAC5}"/>
                </a:ext>
              </a:extLst>
            </p:cNvPr>
            <p:cNvSpPr>
              <a:spLocks noChangeArrowheads="1"/>
            </p:cNvSpPr>
            <p:nvPr/>
          </p:nvSpPr>
          <p:spPr bwMode="auto">
            <a:xfrm>
              <a:off x="4785" y="1525"/>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33" name="Rectangle 245">
              <a:extLst>
                <a:ext uri="{FF2B5EF4-FFF2-40B4-BE49-F238E27FC236}">
                  <a16:creationId xmlns:a16="http://schemas.microsoft.com/office/drawing/2014/main" id="{92E09447-582E-934F-BFF1-073D033D89E9}"/>
                </a:ext>
              </a:extLst>
            </p:cNvPr>
            <p:cNvSpPr>
              <a:spLocks noChangeArrowheads="1"/>
            </p:cNvSpPr>
            <p:nvPr/>
          </p:nvSpPr>
          <p:spPr bwMode="auto">
            <a:xfrm>
              <a:off x="3016" y="1661"/>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34" name="Rectangle 246">
              <a:extLst>
                <a:ext uri="{FF2B5EF4-FFF2-40B4-BE49-F238E27FC236}">
                  <a16:creationId xmlns:a16="http://schemas.microsoft.com/office/drawing/2014/main" id="{BDCE0ACF-87F1-8A49-9C4B-167B46CA8CDC}"/>
                </a:ext>
              </a:extLst>
            </p:cNvPr>
            <p:cNvSpPr>
              <a:spLocks noChangeArrowheads="1"/>
            </p:cNvSpPr>
            <p:nvPr/>
          </p:nvSpPr>
          <p:spPr bwMode="auto">
            <a:xfrm>
              <a:off x="3152" y="1661"/>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35" name="Rectangle 247">
              <a:extLst>
                <a:ext uri="{FF2B5EF4-FFF2-40B4-BE49-F238E27FC236}">
                  <a16:creationId xmlns:a16="http://schemas.microsoft.com/office/drawing/2014/main" id="{7CA27403-BA64-C644-8A93-73A31571B32D}"/>
                </a:ext>
              </a:extLst>
            </p:cNvPr>
            <p:cNvSpPr>
              <a:spLocks noChangeArrowheads="1"/>
            </p:cNvSpPr>
            <p:nvPr/>
          </p:nvSpPr>
          <p:spPr bwMode="auto">
            <a:xfrm>
              <a:off x="3288" y="1661"/>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36" name="Rectangle 248">
              <a:extLst>
                <a:ext uri="{FF2B5EF4-FFF2-40B4-BE49-F238E27FC236}">
                  <a16:creationId xmlns:a16="http://schemas.microsoft.com/office/drawing/2014/main" id="{9DE9731C-3A49-2649-BF04-7967F6C49FF8}"/>
                </a:ext>
              </a:extLst>
            </p:cNvPr>
            <p:cNvSpPr>
              <a:spLocks noChangeArrowheads="1"/>
            </p:cNvSpPr>
            <p:nvPr/>
          </p:nvSpPr>
          <p:spPr bwMode="auto">
            <a:xfrm>
              <a:off x="3424" y="1661"/>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37" name="Rectangle 249">
              <a:extLst>
                <a:ext uri="{FF2B5EF4-FFF2-40B4-BE49-F238E27FC236}">
                  <a16:creationId xmlns:a16="http://schemas.microsoft.com/office/drawing/2014/main" id="{14BD39AA-9F61-7C4C-B82E-E4EE4E68EFA4}"/>
                </a:ext>
              </a:extLst>
            </p:cNvPr>
            <p:cNvSpPr>
              <a:spLocks noChangeArrowheads="1"/>
            </p:cNvSpPr>
            <p:nvPr/>
          </p:nvSpPr>
          <p:spPr bwMode="auto">
            <a:xfrm>
              <a:off x="3561" y="1661"/>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38" name="Rectangle 250">
              <a:extLst>
                <a:ext uri="{FF2B5EF4-FFF2-40B4-BE49-F238E27FC236}">
                  <a16:creationId xmlns:a16="http://schemas.microsoft.com/office/drawing/2014/main" id="{4A742B10-7E7E-B54C-BD65-795692F28980}"/>
                </a:ext>
              </a:extLst>
            </p:cNvPr>
            <p:cNvSpPr>
              <a:spLocks noChangeArrowheads="1"/>
            </p:cNvSpPr>
            <p:nvPr/>
          </p:nvSpPr>
          <p:spPr bwMode="auto">
            <a:xfrm>
              <a:off x="3697" y="1661"/>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39" name="Rectangle 251">
              <a:extLst>
                <a:ext uri="{FF2B5EF4-FFF2-40B4-BE49-F238E27FC236}">
                  <a16:creationId xmlns:a16="http://schemas.microsoft.com/office/drawing/2014/main" id="{FA401DDA-EF9D-CC4F-824F-A90DE3DE4FDA}"/>
                </a:ext>
              </a:extLst>
            </p:cNvPr>
            <p:cNvSpPr>
              <a:spLocks noChangeArrowheads="1"/>
            </p:cNvSpPr>
            <p:nvPr/>
          </p:nvSpPr>
          <p:spPr bwMode="auto">
            <a:xfrm>
              <a:off x="3833" y="1661"/>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40" name="Rectangle 252">
              <a:extLst>
                <a:ext uri="{FF2B5EF4-FFF2-40B4-BE49-F238E27FC236}">
                  <a16:creationId xmlns:a16="http://schemas.microsoft.com/office/drawing/2014/main" id="{71BF170A-CDB6-2546-A4C0-24F11AEF2085}"/>
                </a:ext>
              </a:extLst>
            </p:cNvPr>
            <p:cNvSpPr>
              <a:spLocks noChangeArrowheads="1"/>
            </p:cNvSpPr>
            <p:nvPr/>
          </p:nvSpPr>
          <p:spPr bwMode="auto">
            <a:xfrm>
              <a:off x="3969" y="1661"/>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41" name="Rectangle 253">
              <a:extLst>
                <a:ext uri="{FF2B5EF4-FFF2-40B4-BE49-F238E27FC236}">
                  <a16:creationId xmlns:a16="http://schemas.microsoft.com/office/drawing/2014/main" id="{C29BD435-42A6-8247-985E-30BFDB788EBD}"/>
                </a:ext>
              </a:extLst>
            </p:cNvPr>
            <p:cNvSpPr>
              <a:spLocks noChangeArrowheads="1"/>
            </p:cNvSpPr>
            <p:nvPr/>
          </p:nvSpPr>
          <p:spPr bwMode="auto">
            <a:xfrm>
              <a:off x="4105" y="1661"/>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42" name="Rectangle 254">
              <a:extLst>
                <a:ext uri="{FF2B5EF4-FFF2-40B4-BE49-F238E27FC236}">
                  <a16:creationId xmlns:a16="http://schemas.microsoft.com/office/drawing/2014/main" id="{DC5CC83A-3770-D64A-B148-70A804B3C6FE}"/>
                </a:ext>
              </a:extLst>
            </p:cNvPr>
            <p:cNvSpPr>
              <a:spLocks noChangeArrowheads="1"/>
            </p:cNvSpPr>
            <p:nvPr/>
          </p:nvSpPr>
          <p:spPr bwMode="auto">
            <a:xfrm>
              <a:off x="4241" y="1661"/>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43" name="Rectangle 255">
              <a:extLst>
                <a:ext uri="{FF2B5EF4-FFF2-40B4-BE49-F238E27FC236}">
                  <a16:creationId xmlns:a16="http://schemas.microsoft.com/office/drawing/2014/main" id="{D70E148B-8508-4A46-A573-F4A27393A46E}"/>
                </a:ext>
              </a:extLst>
            </p:cNvPr>
            <p:cNvSpPr>
              <a:spLocks noChangeArrowheads="1"/>
            </p:cNvSpPr>
            <p:nvPr/>
          </p:nvSpPr>
          <p:spPr bwMode="auto">
            <a:xfrm>
              <a:off x="4377" y="1661"/>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44" name="Rectangle 256">
              <a:extLst>
                <a:ext uri="{FF2B5EF4-FFF2-40B4-BE49-F238E27FC236}">
                  <a16:creationId xmlns:a16="http://schemas.microsoft.com/office/drawing/2014/main" id="{19BD8F61-BB4E-1343-AD7C-867635D4643C}"/>
                </a:ext>
              </a:extLst>
            </p:cNvPr>
            <p:cNvSpPr>
              <a:spLocks noChangeArrowheads="1"/>
            </p:cNvSpPr>
            <p:nvPr/>
          </p:nvSpPr>
          <p:spPr bwMode="auto">
            <a:xfrm>
              <a:off x="4513" y="1661"/>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45" name="Rectangle 257">
              <a:extLst>
                <a:ext uri="{FF2B5EF4-FFF2-40B4-BE49-F238E27FC236}">
                  <a16:creationId xmlns:a16="http://schemas.microsoft.com/office/drawing/2014/main" id="{25D5D4A5-DA2F-524D-B7F0-422A9B07EC2A}"/>
                </a:ext>
              </a:extLst>
            </p:cNvPr>
            <p:cNvSpPr>
              <a:spLocks noChangeArrowheads="1"/>
            </p:cNvSpPr>
            <p:nvPr/>
          </p:nvSpPr>
          <p:spPr bwMode="auto">
            <a:xfrm>
              <a:off x="4649" y="1661"/>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46" name="Rectangle 258">
              <a:extLst>
                <a:ext uri="{FF2B5EF4-FFF2-40B4-BE49-F238E27FC236}">
                  <a16:creationId xmlns:a16="http://schemas.microsoft.com/office/drawing/2014/main" id="{C8719C6C-4825-1649-91E5-4D360AF6E3EA}"/>
                </a:ext>
              </a:extLst>
            </p:cNvPr>
            <p:cNvSpPr>
              <a:spLocks noChangeArrowheads="1"/>
            </p:cNvSpPr>
            <p:nvPr/>
          </p:nvSpPr>
          <p:spPr bwMode="auto">
            <a:xfrm>
              <a:off x="4785" y="1661"/>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47" name="Rectangle 259">
              <a:extLst>
                <a:ext uri="{FF2B5EF4-FFF2-40B4-BE49-F238E27FC236}">
                  <a16:creationId xmlns:a16="http://schemas.microsoft.com/office/drawing/2014/main" id="{84998B9F-6A51-4B42-9903-0E3905909430}"/>
                </a:ext>
              </a:extLst>
            </p:cNvPr>
            <p:cNvSpPr>
              <a:spLocks noChangeArrowheads="1"/>
            </p:cNvSpPr>
            <p:nvPr/>
          </p:nvSpPr>
          <p:spPr bwMode="auto">
            <a:xfrm>
              <a:off x="3016" y="179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48" name="Rectangle 260">
              <a:extLst>
                <a:ext uri="{FF2B5EF4-FFF2-40B4-BE49-F238E27FC236}">
                  <a16:creationId xmlns:a16="http://schemas.microsoft.com/office/drawing/2014/main" id="{26DE94B2-6274-4645-84DD-73161BDF26A4}"/>
                </a:ext>
              </a:extLst>
            </p:cNvPr>
            <p:cNvSpPr>
              <a:spLocks noChangeArrowheads="1"/>
            </p:cNvSpPr>
            <p:nvPr/>
          </p:nvSpPr>
          <p:spPr bwMode="auto">
            <a:xfrm>
              <a:off x="3152" y="179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49" name="Rectangle 261">
              <a:extLst>
                <a:ext uri="{FF2B5EF4-FFF2-40B4-BE49-F238E27FC236}">
                  <a16:creationId xmlns:a16="http://schemas.microsoft.com/office/drawing/2014/main" id="{B49E2ACF-FF0F-6E4D-B2B9-81172CA92AC2}"/>
                </a:ext>
              </a:extLst>
            </p:cNvPr>
            <p:cNvSpPr>
              <a:spLocks noChangeArrowheads="1"/>
            </p:cNvSpPr>
            <p:nvPr/>
          </p:nvSpPr>
          <p:spPr bwMode="auto">
            <a:xfrm>
              <a:off x="3288" y="179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50" name="Rectangle 262">
              <a:extLst>
                <a:ext uri="{FF2B5EF4-FFF2-40B4-BE49-F238E27FC236}">
                  <a16:creationId xmlns:a16="http://schemas.microsoft.com/office/drawing/2014/main" id="{A5D65C12-0320-2E48-906C-2C72ACFF5987}"/>
                </a:ext>
              </a:extLst>
            </p:cNvPr>
            <p:cNvSpPr>
              <a:spLocks noChangeArrowheads="1"/>
            </p:cNvSpPr>
            <p:nvPr/>
          </p:nvSpPr>
          <p:spPr bwMode="auto">
            <a:xfrm>
              <a:off x="3424" y="179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51" name="Rectangle 263">
              <a:extLst>
                <a:ext uri="{FF2B5EF4-FFF2-40B4-BE49-F238E27FC236}">
                  <a16:creationId xmlns:a16="http://schemas.microsoft.com/office/drawing/2014/main" id="{9EEFB774-7346-CA4D-B7A6-65C6C0C7DABE}"/>
                </a:ext>
              </a:extLst>
            </p:cNvPr>
            <p:cNvSpPr>
              <a:spLocks noChangeArrowheads="1"/>
            </p:cNvSpPr>
            <p:nvPr/>
          </p:nvSpPr>
          <p:spPr bwMode="auto">
            <a:xfrm>
              <a:off x="3561" y="179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52" name="Rectangle 264">
              <a:extLst>
                <a:ext uri="{FF2B5EF4-FFF2-40B4-BE49-F238E27FC236}">
                  <a16:creationId xmlns:a16="http://schemas.microsoft.com/office/drawing/2014/main" id="{E195EAE8-61B9-1D44-BEB7-30C352699E33}"/>
                </a:ext>
              </a:extLst>
            </p:cNvPr>
            <p:cNvSpPr>
              <a:spLocks noChangeArrowheads="1"/>
            </p:cNvSpPr>
            <p:nvPr/>
          </p:nvSpPr>
          <p:spPr bwMode="auto">
            <a:xfrm>
              <a:off x="3697" y="179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53" name="Rectangle 265">
              <a:extLst>
                <a:ext uri="{FF2B5EF4-FFF2-40B4-BE49-F238E27FC236}">
                  <a16:creationId xmlns:a16="http://schemas.microsoft.com/office/drawing/2014/main" id="{2399C3A4-8EC6-A648-8BC2-70B4A42A075C}"/>
                </a:ext>
              </a:extLst>
            </p:cNvPr>
            <p:cNvSpPr>
              <a:spLocks noChangeArrowheads="1"/>
            </p:cNvSpPr>
            <p:nvPr/>
          </p:nvSpPr>
          <p:spPr bwMode="auto">
            <a:xfrm>
              <a:off x="3833" y="179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54" name="Rectangle 266">
              <a:extLst>
                <a:ext uri="{FF2B5EF4-FFF2-40B4-BE49-F238E27FC236}">
                  <a16:creationId xmlns:a16="http://schemas.microsoft.com/office/drawing/2014/main" id="{50A606D5-94F1-184D-97C1-3199A76EF35F}"/>
                </a:ext>
              </a:extLst>
            </p:cNvPr>
            <p:cNvSpPr>
              <a:spLocks noChangeArrowheads="1"/>
            </p:cNvSpPr>
            <p:nvPr/>
          </p:nvSpPr>
          <p:spPr bwMode="auto">
            <a:xfrm>
              <a:off x="3969" y="179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55" name="Rectangle 267">
              <a:extLst>
                <a:ext uri="{FF2B5EF4-FFF2-40B4-BE49-F238E27FC236}">
                  <a16:creationId xmlns:a16="http://schemas.microsoft.com/office/drawing/2014/main" id="{B455C575-8A8A-5E4A-83BC-E0F62C92DE0C}"/>
                </a:ext>
              </a:extLst>
            </p:cNvPr>
            <p:cNvSpPr>
              <a:spLocks noChangeArrowheads="1"/>
            </p:cNvSpPr>
            <p:nvPr/>
          </p:nvSpPr>
          <p:spPr bwMode="auto">
            <a:xfrm>
              <a:off x="4105" y="179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56" name="Rectangle 268">
              <a:extLst>
                <a:ext uri="{FF2B5EF4-FFF2-40B4-BE49-F238E27FC236}">
                  <a16:creationId xmlns:a16="http://schemas.microsoft.com/office/drawing/2014/main" id="{1F4B1BF1-E92B-B84B-8889-D04479DE995F}"/>
                </a:ext>
              </a:extLst>
            </p:cNvPr>
            <p:cNvSpPr>
              <a:spLocks noChangeArrowheads="1"/>
            </p:cNvSpPr>
            <p:nvPr/>
          </p:nvSpPr>
          <p:spPr bwMode="auto">
            <a:xfrm>
              <a:off x="4241" y="179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57" name="Rectangle 269">
              <a:extLst>
                <a:ext uri="{FF2B5EF4-FFF2-40B4-BE49-F238E27FC236}">
                  <a16:creationId xmlns:a16="http://schemas.microsoft.com/office/drawing/2014/main" id="{0CC0BE64-29DD-2F40-84C6-25F2F0172B60}"/>
                </a:ext>
              </a:extLst>
            </p:cNvPr>
            <p:cNvSpPr>
              <a:spLocks noChangeArrowheads="1"/>
            </p:cNvSpPr>
            <p:nvPr/>
          </p:nvSpPr>
          <p:spPr bwMode="auto">
            <a:xfrm>
              <a:off x="4377" y="179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58" name="Rectangle 270">
              <a:extLst>
                <a:ext uri="{FF2B5EF4-FFF2-40B4-BE49-F238E27FC236}">
                  <a16:creationId xmlns:a16="http://schemas.microsoft.com/office/drawing/2014/main" id="{5D2BA235-5221-AA4D-BDEA-B7B309E5A57E}"/>
                </a:ext>
              </a:extLst>
            </p:cNvPr>
            <p:cNvSpPr>
              <a:spLocks noChangeArrowheads="1"/>
            </p:cNvSpPr>
            <p:nvPr/>
          </p:nvSpPr>
          <p:spPr bwMode="auto">
            <a:xfrm>
              <a:off x="4513" y="179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59" name="Rectangle 271">
              <a:extLst>
                <a:ext uri="{FF2B5EF4-FFF2-40B4-BE49-F238E27FC236}">
                  <a16:creationId xmlns:a16="http://schemas.microsoft.com/office/drawing/2014/main" id="{70DCED7B-C2A0-C440-9CA3-11DC8465458A}"/>
                </a:ext>
              </a:extLst>
            </p:cNvPr>
            <p:cNvSpPr>
              <a:spLocks noChangeArrowheads="1"/>
            </p:cNvSpPr>
            <p:nvPr/>
          </p:nvSpPr>
          <p:spPr bwMode="auto">
            <a:xfrm>
              <a:off x="4649" y="179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60" name="Rectangle 272">
              <a:extLst>
                <a:ext uri="{FF2B5EF4-FFF2-40B4-BE49-F238E27FC236}">
                  <a16:creationId xmlns:a16="http://schemas.microsoft.com/office/drawing/2014/main" id="{E65389A0-044F-134F-BE9E-60B0C16AC014}"/>
                </a:ext>
              </a:extLst>
            </p:cNvPr>
            <p:cNvSpPr>
              <a:spLocks noChangeArrowheads="1"/>
            </p:cNvSpPr>
            <p:nvPr/>
          </p:nvSpPr>
          <p:spPr bwMode="auto">
            <a:xfrm>
              <a:off x="4785" y="1797"/>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61" name="Rectangle 273">
              <a:extLst>
                <a:ext uri="{FF2B5EF4-FFF2-40B4-BE49-F238E27FC236}">
                  <a16:creationId xmlns:a16="http://schemas.microsoft.com/office/drawing/2014/main" id="{E0AA5728-9159-AE47-8A02-7A765FCB16A4}"/>
                </a:ext>
              </a:extLst>
            </p:cNvPr>
            <p:cNvSpPr>
              <a:spLocks noChangeArrowheads="1"/>
            </p:cNvSpPr>
            <p:nvPr/>
          </p:nvSpPr>
          <p:spPr bwMode="auto">
            <a:xfrm>
              <a:off x="3016" y="193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62" name="Rectangle 274">
              <a:extLst>
                <a:ext uri="{FF2B5EF4-FFF2-40B4-BE49-F238E27FC236}">
                  <a16:creationId xmlns:a16="http://schemas.microsoft.com/office/drawing/2014/main" id="{27905C7B-674F-0149-AF4F-F9E368C480B0}"/>
                </a:ext>
              </a:extLst>
            </p:cNvPr>
            <p:cNvSpPr>
              <a:spLocks noChangeArrowheads="1"/>
            </p:cNvSpPr>
            <p:nvPr/>
          </p:nvSpPr>
          <p:spPr bwMode="auto">
            <a:xfrm>
              <a:off x="3152" y="193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63" name="Rectangle 275">
              <a:extLst>
                <a:ext uri="{FF2B5EF4-FFF2-40B4-BE49-F238E27FC236}">
                  <a16:creationId xmlns:a16="http://schemas.microsoft.com/office/drawing/2014/main" id="{F356E608-F2A8-6149-AFA8-F060ADA03079}"/>
                </a:ext>
              </a:extLst>
            </p:cNvPr>
            <p:cNvSpPr>
              <a:spLocks noChangeArrowheads="1"/>
            </p:cNvSpPr>
            <p:nvPr/>
          </p:nvSpPr>
          <p:spPr bwMode="auto">
            <a:xfrm>
              <a:off x="3288" y="193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64" name="Rectangle 276">
              <a:extLst>
                <a:ext uri="{FF2B5EF4-FFF2-40B4-BE49-F238E27FC236}">
                  <a16:creationId xmlns:a16="http://schemas.microsoft.com/office/drawing/2014/main" id="{407C158B-7772-9A4A-9843-E347FAE9EBA2}"/>
                </a:ext>
              </a:extLst>
            </p:cNvPr>
            <p:cNvSpPr>
              <a:spLocks noChangeArrowheads="1"/>
            </p:cNvSpPr>
            <p:nvPr/>
          </p:nvSpPr>
          <p:spPr bwMode="auto">
            <a:xfrm>
              <a:off x="3424" y="193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65" name="Rectangle 277">
              <a:extLst>
                <a:ext uri="{FF2B5EF4-FFF2-40B4-BE49-F238E27FC236}">
                  <a16:creationId xmlns:a16="http://schemas.microsoft.com/office/drawing/2014/main" id="{1EAD2947-7B2F-9A47-8168-3C2780990FDF}"/>
                </a:ext>
              </a:extLst>
            </p:cNvPr>
            <p:cNvSpPr>
              <a:spLocks noChangeArrowheads="1"/>
            </p:cNvSpPr>
            <p:nvPr/>
          </p:nvSpPr>
          <p:spPr bwMode="auto">
            <a:xfrm>
              <a:off x="3561" y="193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66" name="Rectangle 278">
              <a:extLst>
                <a:ext uri="{FF2B5EF4-FFF2-40B4-BE49-F238E27FC236}">
                  <a16:creationId xmlns:a16="http://schemas.microsoft.com/office/drawing/2014/main" id="{F62A6DBB-5600-1D41-A312-1A4D7D58E71E}"/>
                </a:ext>
              </a:extLst>
            </p:cNvPr>
            <p:cNvSpPr>
              <a:spLocks noChangeArrowheads="1"/>
            </p:cNvSpPr>
            <p:nvPr/>
          </p:nvSpPr>
          <p:spPr bwMode="auto">
            <a:xfrm>
              <a:off x="3697" y="193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67" name="Rectangle 279">
              <a:extLst>
                <a:ext uri="{FF2B5EF4-FFF2-40B4-BE49-F238E27FC236}">
                  <a16:creationId xmlns:a16="http://schemas.microsoft.com/office/drawing/2014/main" id="{FEAD37C2-CC42-2049-B101-8410C5C63525}"/>
                </a:ext>
              </a:extLst>
            </p:cNvPr>
            <p:cNvSpPr>
              <a:spLocks noChangeArrowheads="1"/>
            </p:cNvSpPr>
            <p:nvPr/>
          </p:nvSpPr>
          <p:spPr bwMode="auto">
            <a:xfrm>
              <a:off x="3833" y="193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68" name="Rectangle 280">
              <a:extLst>
                <a:ext uri="{FF2B5EF4-FFF2-40B4-BE49-F238E27FC236}">
                  <a16:creationId xmlns:a16="http://schemas.microsoft.com/office/drawing/2014/main" id="{F434A366-0297-3245-B44C-82069C6A6ACA}"/>
                </a:ext>
              </a:extLst>
            </p:cNvPr>
            <p:cNvSpPr>
              <a:spLocks noChangeArrowheads="1"/>
            </p:cNvSpPr>
            <p:nvPr/>
          </p:nvSpPr>
          <p:spPr bwMode="auto">
            <a:xfrm>
              <a:off x="3969" y="193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69" name="Rectangle 281">
              <a:extLst>
                <a:ext uri="{FF2B5EF4-FFF2-40B4-BE49-F238E27FC236}">
                  <a16:creationId xmlns:a16="http://schemas.microsoft.com/office/drawing/2014/main" id="{B3EF9D3B-6FA5-0344-9CF6-440FB2E6DC9F}"/>
                </a:ext>
              </a:extLst>
            </p:cNvPr>
            <p:cNvSpPr>
              <a:spLocks noChangeArrowheads="1"/>
            </p:cNvSpPr>
            <p:nvPr/>
          </p:nvSpPr>
          <p:spPr bwMode="auto">
            <a:xfrm>
              <a:off x="4105" y="193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70" name="Rectangle 282">
              <a:extLst>
                <a:ext uri="{FF2B5EF4-FFF2-40B4-BE49-F238E27FC236}">
                  <a16:creationId xmlns:a16="http://schemas.microsoft.com/office/drawing/2014/main" id="{D7DDC8CD-A89E-3742-B835-252D4E6BC251}"/>
                </a:ext>
              </a:extLst>
            </p:cNvPr>
            <p:cNvSpPr>
              <a:spLocks noChangeArrowheads="1"/>
            </p:cNvSpPr>
            <p:nvPr/>
          </p:nvSpPr>
          <p:spPr bwMode="auto">
            <a:xfrm>
              <a:off x="4241" y="193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71" name="Rectangle 283">
              <a:extLst>
                <a:ext uri="{FF2B5EF4-FFF2-40B4-BE49-F238E27FC236}">
                  <a16:creationId xmlns:a16="http://schemas.microsoft.com/office/drawing/2014/main" id="{5036B3A4-4853-8941-9333-31EB1E214F13}"/>
                </a:ext>
              </a:extLst>
            </p:cNvPr>
            <p:cNvSpPr>
              <a:spLocks noChangeArrowheads="1"/>
            </p:cNvSpPr>
            <p:nvPr/>
          </p:nvSpPr>
          <p:spPr bwMode="auto">
            <a:xfrm>
              <a:off x="4377" y="193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72" name="Rectangle 284">
              <a:extLst>
                <a:ext uri="{FF2B5EF4-FFF2-40B4-BE49-F238E27FC236}">
                  <a16:creationId xmlns:a16="http://schemas.microsoft.com/office/drawing/2014/main" id="{965D51DF-B799-C14B-8487-D604B5DA0754}"/>
                </a:ext>
              </a:extLst>
            </p:cNvPr>
            <p:cNvSpPr>
              <a:spLocks noChangeArrowheads="1"/>
            </p:cNvSpPr>
            <p:nvPr/>
          </p:nvSpPr>
          <p:spPr bwMode="auto">
            <a:xfrm>
              <a:off x="4513" y="193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73" name="Rectangle 285">
              <a:extLst>
                <a:ext uri="{FF2B5EF4-FFF2-40B4-BE49-F238E27FC236}">
                  <a16:creationId xmlns:a16="http://schemas.microsoft.com/office/drawing/2014/main" id="{9567BC14-4DF2-3C45-BBA9-A690FFD45CBF}"/>
                </a:ext>
              </a:extLst>
            </p:cNvPr>
            <p:cNvSpPr>
              <a:spLocks noChangeArrowheads="1"/>
            </p:cNvSpPr>
            <p:nvPr/>
          </p:nvSpPr>
          <p:spPr bwMode="auto">
            <a:xfrm>
              <a:off x="4649" y="193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74" name="Rectangle 286">
              <a:extLst>
                <a:ext uri="{FF2B5EF4-FFF2-40B4-BE49-F238E27FC236}">
                  <a16:creationId xmlns:a16="http://schemas.microsoft.com/office/drawing/2014/main" id="{7C4304C2-51BC-764B-B676-4B29F25616A8}"/>
                </a:ext>
              </a:extLst>
            </p:cNvPr>
            <p:cNvSpPr>
              <a:spLocks noChangeArrowheads="1"/>
            </p:cNvSpPr>
            <p:nvPr/>
          </p:nvSpPr>
          <p:spPr bwMode="auto">
            <a:xfrm>
              <a:off x="4785" y="1933"/>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75" name="Rectangle 287">
              <a:extLst>
                <a:ext uri="{FF2B5EF4-FFF2-40B4-BE49-F238E27FC236}">
                  <a16:creationId xmlns:a16="http://schemas.microsoft.com/office/drawing/2014/main" id="{CCB488EF-EE01-7049-85B0-6A3A0A1F62AC}"/>
                </a:ext>
              </a:extLst>
            </p:cNvPr>
            <p:cNvSpPr>
              <a:spLocks noChangeArrowheads="1"/>
            </p:cNvSpPr>
            <p:nvPr/>
          </p:nvSpPr>
          <p:spPr bwMode="auto">
            <a:xfrm>
              <a:off x="3016" y="206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76" name="Rectangle 288">
              <a:extLst>
                <a:ext uri="{FF2B5EF4-FFF2-40B4-BE49-F238E27FC236}">
                  <a16:creationId xmlns:a16="http://schemas.microsoft.com/office/drawing/2014/main" id="{AB56224F-ACC1-0F41-B33D-ACA7ACC4DCE8}"/>
                </a:ext>
              </a:extLst>
            </p:cNvPr>
            <p:cNvSpPr>
              <a:spLocks noChangeArrowheads="1"/>
            </p:cNvSpPr>
            <p:nvPr/>
          </p:nvSpPr>
          <p:spPr bwMode="auto">
            <a:xfrm>
              <a:off x="3152" y="206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77" name="Rectangle 289">
              <a:extLst>
                <a:ext uri="{FF2B5EF4-FFF2-40B4-BE49-F238E27FC236}">
                  <a16:creationId xmlns:a16="http://schemas.microsoft.com/office/drawing/2014/main" id="{8C80BA73-B297-BF4D-961F-10A32355B9B0}"/>
                </a:ext>
              </a:extLst>
            </p:cNvPr>
            <p:cNvSpPr>
              <a:spLocks noChangeArrowheads="1"/>
            </p:cNvSpPr>
            <p:nvPr/>
          </p:nvSpPr>
          <p:spPr bwMode="auto">
            <a:xfrm>
              <a:off x="3288" y="206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78" name="Rectangle 290">
              <a:extLst>
                <a:ext uri="{FF2B5EF4-FFF2-40B4-BE49-F238E27FC236}">
                  <a16:creationId xmlns:a16="http://schemas.microsoft.com/office/drawing/2014/main" id="{E916B284-6AF2-1742-A219-47D2CDA25E8E}"/>
                </a:ext>
              </a:extLst>
            </p:cNvPr>
            <p:cNvSpPr>
              <a:spLocks noChangeArrowheads="1"/>
            </p:cNvSpPr>
            <p:nvPr/>
          </p:nvSpPr>
          <p:spPr bwMode="auto">
            <a:xfrm>
              <a:off x="3424" y="206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79" name="Rectangle 291">
              <a:extLst>
                <a:ext uri="{FF2B5EF4-FFF2-40B4-BE49-F238E27FC236}">
                  <a16:creationId xmlns:a16="http://schemas.microsoft.com/office/drawing/2014/main" id="{25726C1A-CEE3-2646-A1F5-C095CFA2EE1B}"/>
                </a:ext>
              </a:extLst>
            </p:cNvPr>
            <p:cNvSpPr>
              <a:spLocks noChangeArrowheads="1"/>
            </p:cNvSpPr>
            <p:nvPr/>
          </p:nvSpPr>
          <p:spPr bwMode="auto">
            <a:xfrm>
              <a:off x="3561" y="206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80" name="Rectangle 292">
              <a:extLst>
                <a:ext uri="{FF2B5EF4-FFF2-40B4-BE49-F238E27FC236}">
                  <a16:creationId xmlns:a16="http://schemas.microsoft.com/office/drawing/2014/main" id="{49EBD1CE-6FA0-5148-AE7D-3E27FE202DC5}"/>
                </a:ext>
              </a:extLst>
            </p:cNvPr>
            <p:cNvSpPr>
              <a:spLocks noChangeArrowheads="1"/>
            </p:cNvSpPr>
            <p:nvPr/>
          </p:nvSpPr>
          <p:spPr bwMode="auto">
            <a:xfrm>
              <a:off x="3697" y="206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81" name="Rectangle 293">
              <a:extLst>
                <a:ext uri="{FF2B5EF4-FFF2-40B4-BE49-F238E27FC236}">
                  <a16:creationId xmlns:a16="http://schemas.microsoft.com/office/drawing/2014/main" id="{84FD5ACD-C970-B84F-A3AB-CFFCDC9331A4}"/>
                </a:ext>
              </a:extLst>
            </p:cNvPr>
            <p:cNvSpPr>
              <a:spLocks noChangeArrowheads="1"/>
            </p:cNvSpPr>
            <p:nvPr/>
          </p:nvSpPr>
          <p:spPr bwMode="auto">
            <a:xfrm>
              <a:off x="3833" y="206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82" name="Rectangle 294">
              <a:extLst>
                <a:ext uri="{FF2B5EF4-FFF2-40B4-BE49-F238E27FC236}">
                  <a16:creationId xmlns:a16="http://schemas.microsoft.com/office/drawing/2014/main" id="{B36B116B-9050-E54B-82E6-EF9A72E4EAFA}"/>
                </a:ext>
              </a:extLst>
            </p:cNvPr>
            <p:cNvSpPr>
              <a:spLocks noChangeArrowheads="1"/>
            </p:cNvSpPr>
            <p:nvPr/>
          </p:nvSpPr>
          <p:spPr bwMode="auto">
            <a:xfrm>
              <a:off x="3969" y="206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83" name="Rectangle 295">
              <a:extLst>
                <a:ext uri="{FF2B5EF4-FFF2-40B4-BE49-F238E27FC236}">
                  <a16:creationId xmlns:a16="http://schemas.microsoft.com/office/drawing/2014/main" id="{881B14FC-6012-994B-97EF-CEEDA02C0F06}"/>
                </a:ext>
              </a:extLst>
            </p:cNvPr>
            <p:cNvSpPr>
              <a:spLocks noChangeArrowheads="1"/>
            </p:cNvSpPr>
            <p:nvPr/>
          </p:nvSpPr>
          <p:spPr bwMode="auto">
            <a:xfrm>
              <a:off x="4105" y="206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84" name="Rectangle 296">
              <a:extLst>
                <a:ext uri="{FF2B5EF4-FFF2-40B4-BE49-F238E27FC236}">
                  <a16:creationId xmlns:a16="http://schemas.microsoft.com/office/drawing/2014/main" id="{C1F25F4B-5CB5-114B-BDE8-B73B0469EA19}"/>
                </a:ext>
              </a:extLst>
            </p:cNvPr>
            <p:cNvSpPr>
              <a:spLocks noChangeArrowheads="1"/>
            </p:cNvSpPr>
            <p:nvPr/>
          </p:nvSpPr>
          <p:spPr bwMode="auto">
            <a:xfrm>
              <a:off x="4241" y="206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85" name="Rectangle 297">
              <a:extLst>
                <a:ext uri="{FF2B5EF4-FFF2-40B4-BE49-F238E27FC236}">
                  <a16:creationId xmlns:a16="http://schemas.microsoft.com/office/drawing/2014/main" id="{676D6A3B-3CC9-2540-BA47-6CCEC789F264}"/>
                </a:ext>
              </a:extLst>
            </p:cNvPr>
            <p:cNvSpPr>
              <a:spLocks noChangeArrowheads="1"/>
            </p:cNvSpPr>
            <p:nvPr/>
          </p:nvSpPr>
          <p:spPr bwMode="auto">
            <a:xfrm>
              <a:off x="4377" y="206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86" name="Rectangle 298">
              <a:extLst>
                <a:ext uri="{FF2B5EF4-FFF2-40B4-BE49-F238E27FC236}">
                  <a16:creationId xmlns:a16="http://schemas.microsoft.com/office/drawing/2014/main" id="{3AB34755-7502-3C41-9691-598D2BB10D05}"/>
                </a:ext>
              </a:extLst>
            </p:cNvPr>
            <p:cNvSpPr>
              <a:spLocks noChangeArrowheads="1"/>
            </p:cNvSpPr>
            <p:nvPr/>
          </p:nvSpPr>
          <p:spPr bwMode="auto">
            <a:xfrm>
              <a:off x="4513" y="206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87" name="Rectangle 299">
              <a:extLst>
                <a:ext uri="{FF2B5EF4-FFF2-40B4-BE49-F238E27FC236}">
                  <a16:creationId xmlns:a16="http://schemas.microsoft.com/office/drawing/2014/main" id="{ECAE09BC-DFAC-C146-9A32-E077DA9BA1BC}"/>
                </a:ext>
              </a:extLst>
            </p:cNvPr>
            <p:cNvSpPr>
              <a:spLocks noChangeArrowheads="1"/>
            </p:cNvSpPr>
            <p:nvPr/>
          </p:nvSpPr>
          <p:spPr bwMode="auto">
            <a:xfrm>
              <a:off x="4649" y="206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88" name="Rectangle 300">
              <a:extLst>
                <a:ext uri="{FF2B5EF4-FFF2-40B4-BE49-F238E27FC236}">
                  <a16:creationId xmlns:a16="http://schemas.microsoft.com/office/drawing/2014/main" id="{D6B24967-B1A4-6A4C-B447-5D5322B1DD68}"/>
                </a:ext>
              </a:extLst>
            </p:cNvPr>
            <p:cNvSpPr>
              <a:spLocks noChangeArrowheads="1"/>
            </p:cNvSpPr>
            <p:nvPr/>
          </p:nvSpPr>
          <p:spPr bwMode="auto">
            <a:xfrm>
              <a:off x="4785" y="2069"/>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89" name="Rectangle 301">
              <a:extLst>
                <a:ext uri="{FF2B5EF4-FFF2-40B4-BE49-F238E27FC236}">
                  <a16:creationId xmlns:a16="http://schemas.microsoft.com/office/drawing/2014/main" id="{A110E331-A65B-D645-A583-C135EF1D2CAE}"/>
                </a:ext>
              </a:extLst>
            </p:cNvPr>
            <p:cNvSpPr>
              <a:spLocks noChangeArrowheads="1"/>
            </p:cNvSpPr>
            <p:nvPr/>
          </p:nvSpPr>
          <p:spPr bwMode="auto">
            <a:xfrm>
              <a:off x="4921" y="845"/>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90" name="Rectangle 302">
              <a:extLst>
                <a:ext uri="{FF2B5EF4-FFF2-40B4-BE49-F238E27FC236}">
                  <a16:creationId xmlns:a16="http://schemas.microsoft.com/office/drawing/2014/main" id="{9D84090F-F6D0-C04F-9E66-2B4619EEB842}"/>
                </a:ext>
              </a:extLst>
            </p:cNvPr>
            <p:cNvSpPr>
              <a:spLocks noChangeArrowheads="1"/>
            </p:cNvSpPr>
            <p:nvPr/>
          </p:nvSpPr>
          <p:spPr bwMode="auto">
            <a:xfrm>
              <a:off x="4921" y="981"/>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91" name="Rectangle 303">
              <a:extLst>
                <a:ext uri="{FF2B5EF4-FFF2-40B4-BE49-F238E27FC236}">
                  <a16:creationId xmlns:a16="http://schemas.microsoft.com/office/drawing/2014/main" id="{3D069F8A-B09E-C646-9B64-B0FA8F34CA28}"/>
                </a:ext>
              </a:extLst>
            </p:cNvPr>
            <p:cNvSpPr>
              <a:spLocks noChangeArrowheads="1"/>
            </p:cNvSpPr>
            <p:nvPr/>
          </p:nvSpPr>
          <p:spPr bwMode="auto">
            <a:xfrm>
              <a:off x="4921" y="1117"/>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92" name="Rectangle 304">
              <a:extLst>
                <a:ext uri="{FF2B5EF4-FFF2-40B4-BE49-F238E27FC236}">
                  <a16:creationId xmlns:a16="http://schemas.microsoft.com/office/drawing/2014/main" id="{18DD606B-DC00-D246-AA0A-62332603A86C}"/>
                </a:ext>
              </a:extLst>
            </p:cNvPr>
            <p:cNvSpPr>
              <a:spLocks noChangeArrowheads="1"/>
            </p:cNvSpPr>
            <p:nvPr/>
          </p:nvSpPr>
          <p:spPr bwMode="auto">
            <a:xfrm>
              <a:off x="4921" y="1253"/>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93" name="Rectangle 305">
              <a:extLst>
                <a:ext uri="{FF2B5EF4-FFF2-40B4-BE49-F238E27FC236}">
                  <a16:creationId xmlns:a16="http://schemas.microsoft.com/office/drawing/2014/main" id="{68DE2ADD-9079-F64C-AD76-9F8E085C9CB2}"/>
                </a:ext>
              </a:extLst>
            </p:cNvPr>
            <p:cNvSpPr>
              <a:spLocks noChangeArrowheads="1"/>
            </p:cNvSpPr>
            <p:nvPr/>
          </p:nvSpPr>
          <p:spPr bwMode="auto">
            <a:xfrm>
              <a:off x="4921" y="1389"/>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94" name="Rectangle 306">
              <a:extLst>
                <a:ext uri="{FF2B5EF4-FFF2-40B4-BE49-F238E27FC236}">
                  <a16:creationId xmlns:a16="http://schemas.microsoft.com/office/drawing/2014/main" id="{326BB7A2-933C-7648-9E5E-F0D4EE857339}"/>
                </a:ext>
              </a:extLst>
            </p:cNvPr>
            <p:cNvSpPr>
              <a:spLocks noChangeArrowheads="1"/>
            </p:cNvSpPr>
            <p:nvPr/>
          </p:nvSpPr>
          <p:spPr bwMode="auto">
            <a:xfrm>
              <a:off x="4921" y="1525"/>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95" name="Rectangle 307">
              <a:extLst>
                <a:ext uri="{FF2B5EF4-FFF2-40B4-BE49-F238E27FC236}">
                  <a16:creationId xmlns:a16="http://schemas.microsoft.com/office/drawing/2014/main" id="{4639F669-4A76-1649-94D0-C2037DA45760}"/>
                </a:ext>
              </a:extLst>
            </p:cNvPr>
            <p:cNvSpPr>
              <a:spLocks noChangeArrowheads="1"/>
            </p:cNvSpPr>
            <p:nvPr/>
          </p:nvSpPr>
          <p:spPr bwMode="auto">
            <a:xfrm>
              <a:off x="4921" y="1661"/>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96" name="Rectangle 308">
              <a:extLst>
                <a:ext uri="{FF2B5EF4-FFF2-40B4-BE49-F238E27FC236}">
                  <a16:creationId xmlns:a16="http://schemas.microsoft.com/office/drawing/2014/main" id="{8E074851-EF89-BB47-BE4A-530DD8519FD3}"/>
                </a:ext>
              </a:extLst>
            </p:cNvPr>
            <p:cNvSpPr>
              <a:spLocks noChangeArrowheads="1"/>
            </p:cNvSpPr>
            <p:nvPr/>
          </p:nvSpPr>
          <p:spPr bwMode="auto">
            <a:xfrm>
              <a:off x="4921" y="1797"/>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97" name="Rectangle 309">
              <a:extLst>
                <a:ext uri="{FF2B5EF4-FFF2-40B4-BE49-F238E27FC236}">
                  <a16:creationId xmlns:a16="http://schemas.microsoft.com/office/drawing/2014/main" id="{759E72C8-2AA9-D548-947A-5DEA78D18308}"/>
                </a:ext>
              </a:extLst>
            </p:cNvPr>
            <p:cNvSpPr>
              <a:spLocks noChangeArrowheads="1"/>
            </p:cNvSpPr>
            <p:nvPr/>
          </p:nvSpPr>
          <p:spPr bwMode="auto">
            <a:xfrm>
              <a:off x="4921" y="1933"/>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98" name="Rectangle 310">
              <a:extLst>
                <a:ext uri="{FF2B5EF4-FFF2-40B4-BE49-F238E27FC236}">
                  <a16:creationId xmlns:a16="http://schemas.microsoft.com/office/drawing/2014/main" id="{4D850C76-C157-2C41-837F-41CF9AD98A76}"/>
                </a:ext>
              </a:extLst>
            </p:cNvPr>
            <p:cNvSpPr>
              <a:spLocks noChangeArrowheads="1"/>
            </p:cNvSpPr>
            <p:nvPr/>
          </p:nvSpPr>
          <p:spPr bwMode="auto">
            <a:xfrm>
              <a:off x="4921" y="2069"/>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grpSp>
      <p:sp>
        <p:nvSpPr>
          <p:cNvPr id="592183" name="Rectangle 311">
            <a:extLst>
              <a:ext uri="{FF2B5EF4-FFF2-40B4-BE49-F238E27FC236}">
                <a16:creationId xmlns:a16="http://schemas.microsoft.com/office/drawing/2014/main" id="{5827B031-7BEE-9E48-9763-F524D22A5677}"/>
              </a:ext>
            </a:extLst>
          </p:cNvPr>
          <p:cNvSpPr>
            <a:spLocks noChangeArrowheads="1"/>
          </p:cNvSpPr>
          <p:nvPr/>
        </p:nvSpPr>
        <p:spPr bwMode="auto">
          <a:xfrm>
            <a:off x="8688388" y="2420938"/>
            <a:ext cx="215900" cy="215900"/>
          </a:xfrm>
          <a:prstGeom prst="rect">
            <a:avLst/>
          </a:prstGeom>
          <a:solidFill>
            <a:schemeClr val="tx2">
              <a:alpha val="45097"/>
            </a:schemeClr>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592184" name="Rectangle 312">
            <a:extLst>
              <a:ext uri="{FF2B5EF4-FFF2-40B4-BE49-F238E27FC236}">
                <a16:creationId xmlns:a16="http://schemas.microsoft.com/office/drawing/2014/main" id="{C97F0961-AFB8-AD47-9EAD-92820EC43502}"/>
              </a:ext>
            </a:extLst>
          </p:cNvPr>
          <p:cNvSpPr>
            <a:spLocks noChangeArrowheads="1"/>
          </p:cNvSpPr>
          <p:nvPr/>
        </p:nvSpPr>
        <p:spPr bwMode="auto">
          <a:xfrm>
            <a:off x="8904288" y="2420938"/>
            <a:ext cx="215900" cy="215900"/>
          </a:xfrm>
          <a:prstGeom prst="rect">
            <a:avLst/>
          </a:prstGeom>
          <a:solidFill>
            <a:schemeClr val="tx2">
              <a:alpha val="45097"/>
            </a:schemeClr>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592185" name="Rectangle 313">
            <a:extLst>
              <a:ext uri="{FF2B5EF4-FFF2-40B4-BE49-F238E27FC236}">
                <a16:creationId xmlns:a16="http://schemas.microsoft.com/office/drawing/2014/main" id="{1162DB6F-D802-3840-B685-7BE44170BA77}"/>
              </a:ext>
            </a:extLst>
          </p:cNvPr>
          <p:cNvSpPr>
            <a:spLocks noChangeArrowheads="1"/>
          </p:cNvSpPr>
          <p:nvPr/>
        </p:nvSpPr>
        <p:spPr bwMode="auto">
          <a:xfrm>
            <a:off x="8040688" y="2636838"/>
            <a:ext cx="215900" cy="215900"/>
          </a:xfrm>
          <a:prstGeom prst="rect">
            <a:avLst/>
          </a:prstGeom>
          <a:solidFill>
            <a:schemeClr val="tx2">
              <a:alpha val="45097"/>
            </a:schemeClr>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592186" name="Rectangle 314">
            <a:extLst>
              <a:ext uri="{FF2B5EF4-FFF2-40B4-BE49-F238E27FC236}">
                <a16:creationId xmlns:a16="http://schemas.microsoft.com/office/drawing/2014/main" id="{D49C20D1-0096-0848-9A4F-047802462AE7}"/>
              </a:ext>
            </a:extLst>
          </p:cNvPr>
          <p:cNvSpPr>
            <a:spLocks noChangeArrowheads="1"/>
          </p:cNvSpPr>
          <p:nvPr/>
        </p:nvSpPr>
        <p:spPr bwMode="auto">
          <a:xfrm>
            <a:off x="8256588" y="2636838"/>
            <a:ext cx="215900" cy="215900"/>
          </a:xfrm>
          <a:prstGeom prst="rect">
            <a:avLst/>
          </a:prstGeom>
          <a:solidFill>
            <a:schemeClr val="tx2">
              <a:alpha val="45097"/>
            </a:schemeClr>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592187" name="Rectangle 315">
            <a:extLst>
              <a:ext uri="{FF2B5EF4-FFF2-40B4-BE49-F238E27FC236}">
                <a16:creationId xmlns:a16="http://schemas.microsoft.com/office/drawing/2014/main" id="{B7B76007-0B93-644A-8088-4761987489ED}"/>
              </a:ext>
            </a:extLst>
          </p:cNvPr>
          <p:cNvSpPr>
            <a:spLocks noChangeArrowheads="1"/>
          </p:cNvSpPr>
          <p:nvPr/>
        </p:nvSpPr>
        <p:spPr bwMode="auto">
          <a:xfrm>
            <a:off x="8472488" y="2636838"/>
            <a:ext cx="215900" cy="215900"/>
          </a:xfrm>
          <a:prstGeom prst="rect">
            <a:avLst/>
          </a:prstGeom>
          <a:solidFill>
            <a:schemeClr val="tx2">
              <a:alpha val="45097"/>
            </a:schemeClr>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592188" name="Rectangle 316">
            <a:extLst>
              <a:ext uri="{FF2B5EF4-FFF2-40B4-BE49-F238E27FC236}">
                <a16:creationId xmlns:a16="http://schemas.microsoft.com/office/drawing/2014/main" id="{8B39C349-0E87-4A48-A946-52E8F4190CDA}"/>
              </a:ext>
            </a:extLst>
          </p:cNvPr>
          <p:cNvSpPr>
            <a:spLocks noChangeArrowheads="1"/>
          </p:cNvSpPr>
          <p:nvPr/>
        </p:nvSpPr>
        <p:spPr bwMode="auto">
          <a:xfrm>
            <a:off x="8688388" y="2636838"/>
            <a:ext cx="215900" cy="215900"/>
          </a:xfrm>
          <a:prstGeom prst="rect">
            <a:avLst/>
          </a:prstGeom>
          <a:solidFill>
            <a:schemeClr val="tx2">
              <a:alpha val="45097"/>
            </a:schemeClr>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592189" name="Rectangle 317">
            <a:extLst>
              <a:ext uri="{FF2B5EF4-FFF2-40B4-BE49-F238E27FC236}">
                <a16:creationId xmlns:a16="http://schemas.microsoft.com/office/drawing/2014/main" id="{1DD0D202-B96E-4C4D-A87B-F29855E5838B}"/>
              </a:ext>
            </a:extLst>
          </p:cNvPr>
          <p:cNvSpPr>
            <a:spLocks noChangeArrowheads="1"/>
          </p:cNvSpPr>
          <p:nvPr/>
        </p:nvSpPr>
        <p:spPr bwMode="auto">
          <a:xfrm>
            <a:off x="7608888" y="2852738"/>
            <a:ext cx="215900" cy="215900"/>
          </a:xfrm>
          <a:prstGeom prst="rect">
            <a:avLst/>
          </a:prstGeom>
          <a:solidFill>
            <a:schemeClr val="tx1">
              <a:alpha val="45097"/>
            </a:schemeClr>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592190" name="Rectangle 318">
            <a:extLst>
              <a:ext uri="{FF2B5EF4-FFF2-40B4-BE49-F238E27FC236}">
                <a16:creationId xmlns:a16="http://schemas.microsoft.com/office/drawing/2014/main" id="{C08C91F8-FAFB-9146-AD93-54DBE58096ED}"/>
              </a:ext>
            </a:extLst>
          </p:cNvPr>
          <p:cNvSpPr>
            <a:spLocks noChangeArrowheads="1"/>
          </p:cNvSpPr>
          <p:nvPr/>
        </p:nvSpPr>
        <p:spPr bwMode="auto">
          <a:xfrm>
            <a:off x="7824788" y="2852738"/>
            <a:ext cx="215900" cy="215900"/>
          </a:xfrm>
          <a:prstGeom prst="rect">
            <a:avLst/>
          </a:prstGeom>
          <a:solidFill>
            <a:schemeClr val="tx1">
              <a:alpha val="45097"/>
            </a:schemeClr>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592191" name="Rectangle 319">
            <a:extLst>
              <a:ext uri="{FF2B5EF4-FFF2-40B4-BE49-F238E27FC236}">
                <a16:creationId xmlns:a16="http://schemas.microsoft.com/office/drawing/2014/main" id="{8A8C3CAB-EDD2-1741-B09F-53332022D3B6}"/>
              </a:ext>
            </a:extLst>
          </p:cNvPr>
          <p:cNvSpPr>
            <a:spLocks noChangeArrowheads="1"/>
          </p:cNvSpPr>
          <p:nvPr/>
        </p:nvSpPr>
        <p:spPr bwMode="auto">
          <a:xfrm>
            <a:off x="8040688" y="2852738"/>
            <a:ext cx="215900" cy="215900"/>
          </a:xfrm>
          <a:prstGeom prst="rect">
            <a:avLst/>
          </a:prstGeom>
          <a:solidFill>
            <a:schemeClr val="tx2">
              <a:alpha val="45097"/>
            </a:schemeClr>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592192" name="Rectangle 320">
            <a:extLst>
              <a:ext uri="{FF2B5EF4-FFF2-40B4-BE49-F238E27FC236}">
                <a16:creationId xmlns:a16="http://schemas.microsoft.com/office/drawing/2014/main" id="{E0C48CB2-DFE7-DD48-B439-0D4A282BAF77}"/>
              </a:ext>
            </a:extLst>
          </p:cNvPr>
          <p:cNvSpPr>
            <a:spLocks noChangeArrowheads="1"/>
          </p:cNvSpPr>
          <p:nvPr/>
        </p:nvSpPr>
        <p:spPr bwMode="auto">
          <a:xfrm>
            <a:off x="6959600" y="3068638"/>
            <a:ext cx="215900" cy="215900"/>
          </a:xfrm>
          <a:prstGeom prst="rect">
            <a:avLst/>
          </a:prstGeom>
          <a:solidFill>
            <a:schemeClr val="tx1">
              <a:alpha val="45097"/>
            </a:schemeClr>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592193" name="Rectangle 321">
            <a:extLst>
              <a:ext uri="{FF2B5EF4-FFF2-40B4-BE49-F238E27FC236}">
                <a16:creationId xmlns:a16="http://schemas.microsoft.com/office/drawing/2014/main" id="{E197DA2B-90DE-7048-8719-EAE31EA4A900}"/>
              </a:ext>
            </a:extLst>
          </p:cNvPr>
          <p:cNvSpPr>
            <a:spLocks noChangeArrowheads="1"/>
          </p:cNvSpPr>
          <p:nvPr/>
        </p:nvSpPr>
        <p:spPr bwMode="auto">
          <a:xfrm>
            <a:off x="7175500" y="3068638"/>
            <a:ext cx="215900" cy="215900"/>
          </a:xfrm>
          <a:prstGeom prst="rect">
            <a:avLst/>
          </a:prstGeom>
          <a:solidFill>
            <a:schemeClr val="tx1">
              <a:alpha val="45097"/>
            </a:schemeClr>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592194" name="Rectangle 322">
            <a:extLst>
              <a:ext uri="{FF2B5EF4-FFF2-40B4-BE49-F238E27FC236}">
                <a16:creationId xmlns:a16="http://schemas.microsoft.com/office/drawing/2014/main" id="{7997E9F7-B71A-3D4A-9AF3-D20A4321E9A9}"/>
              </a:ext>
            </a:extLst>
          </p:cNvPr>
          <p:cNvSpPr>
            <a:spLocks noChangeArrowheads="1"/>
          </p:cNvSpPr>
          <p:nvPr/>
        </p:nvSpPr>
        <p:spPr bwMode="auto">
          <a:xfrm>
            <a:off x="7392988" y="3068638"/>
            <a:ext cx="215900" cy="215900"/>
          </a:xfrm>
          <a:prstGeom prst="rect">
            <a:avLst/>
          </a:prstGeom>
          <a:solidFill>
            <a:schemeClr val="tx1">
              <a:alpha val="45097"/>
            </a:schemeClr>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592195" name="Rectangle 323">
            <a:extLst>
              <a:ext uri="{FF2B5EF4-FFF2-40B4-BE49-F238E27FC236}">
                <a16:creationId xmlns:a16="http://schemas.microsoft.com/office/drawing/2014/main" id="{EB19DD57-E004-554C-AA61-7D64A7A41459}"/>
              </a:ext>
            </a:extLst>
          </p:cNvPr>
          <p:cNvSpPr>
            <a:spLocks noChangeArrowheads="1"/>
          </p:cNvSpPr>
          <p:nvPr/>
        </p:nvSpPr>
        <p:spPr bwMode="auto">
          <a:xfrm>
            <a:off x="7608888" y="3068638"/>
            <a:ext cx="215900" cy="215900"/>
          </a:xfrm>
          <a:prstGeom prst="rect">
            <a:avLst/>
          </a:prstGeom>
          <a:solidFill>
            <a:schemeClr val="tx1">
              <a:alpha val="45097"/>
            </a:schemeClr>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592196" name="Rectangle 324">
            <a:extLst>
              <a:ext uri="{FF2B5EF4-FFF2-40B4-BE49-F238E27FC236}">
                <a16:creationId xmlns:a16="http://schemas.microsoft.com/office/drawing/2014/main" id="{ADA18ECA-50A4-914B-9C7D-7A053F2A737A}"/>
              </a:ext>
            </a:extLst>
          </p:cNvPr>
          <p:cNvSpPr>
            <a:spLocks noChangeArrowheads="1"/>
          </p:cNvSpPr>
          <p:nvPr/>
        </p:nvSpPr>
        <p:spPr bwMode="auto">
          <a:xfrm>
            <a:off x="6743700" y="3284538"/>
            <a:ext cx="215900" cy="215900"/>
          </a:xfrm>
          <a:prstGeom prst="rect">
            <a:avLst/>
          </a:prstGeom>
          <a:solidFill>
            <a:schemeClr val="tx1">
              <a:alpha val="45097"/>
            </a:schemeClr>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592197" name="Rectangle 325">
            <a:extLst>
              <a:ext uri="{FF2B5EF4-FFF2-40B4-BE49-F238E27FC236}">
                <a16:creationId xmlns:a16="http://schemas.microsoft.com/office/drawing/2014/main" id="{D3C9B9CE-C6EA-0E43-AA52-8BBAC32F472F}"/>
              </a:ext>
            </a:extLst>
          </p:cNvPr>
          <p:cNvSpPr>
            <a:spLocks noChangeArrowheads="1"/>
          </p:cNvSpPr>
          <p:nvPr/>
        </p:nvSpPr>
        <p:spPr bwMode="auto">
          <a:xfrm>
            <a:off x="6959600" y="3284538"/>
            <a:ext cx="215900" cy="215900"/>
          </a:xfrm>
          <a:prstGeom prst="rect">
            <a:avLst/>
          </a:prstGeom>
          <a:solidFill>
            <a:schemeClr val="tx1">
              <a:alpha val="45097"/>
            </a:schemeClr>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592198" name="Line 326">
            <a:extLst>
              <a:ext uri="{FF2B5EF4-FFF2-40B4-BE49-F238E27FC236}">
                <a16:creationId xmlns:a16="http://schemas.microsoft.com/office/drawing/2014/main" id="{9D9438DB-CDAE-AF4C-9E9B-6A82D8FB5CCB}"/>
              </a:ext>
            </a:extLst>
          </p:cNvPr>
          <p:cNvSpPr>
            <a:spLocks noChangeShapeType="1"/>
          </p:cNvSpPr>
          <p:nvPr/>
        </p:nvSpPr>
        <p:spPr bwMode="auto">
          <a:xfrm flipV="1">
            <a:off x="6888164" y="2276475"/>
            <a:ext cx="2663825" cy="1081088"/>
          </a:xfrm>
          <a:prstGeom prst="line">
            <a:avLst/>
          </a:prstGeom>
          <a:noFill/>
          <a:ln w="28575">
            <a:solidFill>
              <a:srgbClr val="00008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eaLnBrk="0" fontAlgn="base" hangingPunct="0">
              <a:spcBef>
                <a:spcPct val="0"/>
              </a:spcBef>
              <a:spcAft>
                <a:spcPct val="0"/>
              </a:spcAft>
            </a:pPr>
            <a:endParaRPr lang="en-CN" sz="2400">
              <a:solidFill>
                <a:srgbClr val="000000"/>
              </a:solidFill>
              <a:latin typeface="Arial" panose="020B0604020202020204" pitchFamily="34" charset="0"/>
            </a:endParaRPr>
          </a:p>
        </p:txBody>
      </p:sp>
    </p:spTree>
    <p:extLst>
      <p:ext uri="{BB962C8B-B14F-4D97-AF65-F5344CB8AC3E}">
        <p14:creationId xmlns:p14="http://schemas.microsoft.com/office/powerpoint/2010/main" val="79490111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59187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591877"/>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592021"/>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499"/>
                                          </p:stCondLst>
                                        </p:cTn>
                                        <p:tgtEl>
                                          <p:spTgt spid="2"/>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499"/>
                                          </p:stCondLst>
                                        </p:cTn>
                                        <p:tgtEl>
                                          <p:spTgt spid="592198"/>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592019"/>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592196"/>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592197"/>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499"/>
                                          </p:stCondLst>
                                        </p:cTn>
                                        <p:tgtEl>
                                          <p:spTgt spid="592192"/>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499"/>
                                          </p:stCondLst>
                                        </p:cTn>
                                        <p:tgtEl>
                                          <p:spTgt spid="592193"/>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grpId="0" nodeType="clickEffect">
                                  <p:stCondLst>
                                    <p:cond delay="0"/>
                                  </p:stCondLst>
                                  <p:childTnLst>
                                    <p:set>
                                      <p:cBhvr>
                                        <p:cTn id="46" dur="1" fill="hold">
                                          <p:stCondLst>
                                            <p:cond delay="499"/>
                                          </p:stCondLst>
                                        </p:cTn>
                                        <p:tgtEl>
                                          <p:spTgt spid="592194"/>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presetSubtype="0" fill="hold" grpId="0" nodeType="clickEffect">
                                  <p:stCondLst>
                                    <p:cond delay="0"/>
                                  </p:stCondLst>
                                  <p:childTnLst>
                                    <p:set>
                                      <p:cBhvr>
                                        <p:cTn id="50" dur="1" fill="hold">
                                          <p:stCondLst>
                                            <p:cond delay="499"/>
                                          </p:stCondLst>
                                        </p:cTn>
                                        <p:tgtEl>
                                          <p:spTgt spid="592195"/>
                                        </p:tgtEl>
                                        <p:attrNameLst>
                                          <p:attrName>style.visibility</p:attrName>
                                        </p:attrNameLst>
                                      </p:cBhvr>
                                      <p:to>
                                        <p:strVal val="visible"/>
                                      </p:to>
                                    </p:set>
                                  </p:childTnLst>
                                </p:cTn>
                              </p:par>
                            </p:childTnLst>
                          </p:cTn>
                        </p:par>
                      </p:childTnLst>
                    </p:cTn>
                  </p:par>
                  <p:par>
                    <p:cTn id="51" fill="hold" nodeType="clickPar">
                      <p:stCondLst>
                        <p:cond delay="indefinite"/>
                      </p:stCondLst>
                      <p:childTnLst>
                        <p:par>
                          <p:cTn id="52" fill="hold" nodeType="withGroup">
                            <p:stCondLst>
                              <p:cond delay="0"/>
                            </p:stCondLst>
                            <p:childTnLst>
                              <p:par>
                                <p:cTn id="53" presetID="1" presetClass="entr" presetSubtype="0" fill="hold" grpId="0" nodeType="clickEffect">
                                  <p:stCondLst>
                                    <p:cond delay="0"/>
                                  </p:stCondLst>
                                  <p:childTnLst>
                                    <p:set>
                                      <p:cBhvr>
                                        <p:cTn id="54" dur="1" fill="hold">
                                          <p:stCondLst>
                                            <p:cond delay="499"/>
                                          </p:stCondLst>
                                        </p:cTn>
                                        <p:tgtEl>
                                          <p:spTgt spid="592189"/>
                                        </p:tgtEl>
                                        <p:attrNameLst>
                                          <p:attrName>style.visibility</p:attrName>
                                        </p:attrNameLst>
                                      </p:cBhvr>
                                      <p:to>
                                        <p:strVal val="visible"/>
                                      </p:to>
                                    </p:set>
                                  </p:childTnLst>
                                </p:cTn>
                              </p:par>
                            </p:childTnLst>
                          </p:cTn>
                        </p:par>
                      </p:childTnLst>
                    </p:cTn>
                  </p:par>
                  <p:par>
                    <p:cTn id="55" fill="hold" nodeType="clickPar">
                      <p:stCondLst>
                        <p:cond delay="indefinite"/>
                      </p:stCondLst>
                      <p:childTnLst>
                        <p:par>
                          <p:cTn id="56" fill="hold" nodeType="withGroup">
                            <p:stCondLst>
                              <p:cond delay="0"/>
                            </p:stCondLst>
                            <p:childTnLst>
                              <p:par>
                                <p:cTn id="57" presetID="1" presetClass="entr" presetSubtype="0" fill="hold" grpId="0" nodeType="clickEffect">
                                  <p:stCondLst>
                                    <p:cond delay="0"/>
                                  </p:stCondLst>
                                  <p:childTnLst>
                                    <p:set>
                                      <p:cBhvr>
                                        <p:cTn id="58" dur="1" fill="hold">
                                          <p:stCondLst>
                                            <p:cond delay="499"/>
                                          </p:stCondLst>
                                        </p:cTn>
                                        <p:tgtEl>
                                          <p:spTgt spid="592190"/>
                                        </p:tgtEl>
                                        <p:attrNameLst>
                                          <p:attrName>style.visibility</p:attrName>
                                        </p:attrNameLst>
                                      </p:cBhvr>
                                      <p:to>
                                        <p:strVal val="visible"/>
                                      </p:to>
                                    </p:set>
                                  </p:childTnLst>
                                </p:cTn>
                              </p:par>
                            </p:childTnLst>
                          </p:cTn>
                        </p:par>
                      </p:childTnLst>
                    </p:cTn>
                  </p:par>
                  <p:par>
                    <p:cTn id="59" fill="hold" nodeType="clickPar">
                      <p:stCondLst>
                        <p:cond delay="indefinite"/>
                      </p:stCondLst>
                      <p:childTnLst>
                        <p:par>
                          <p:cTn id="60" fill="hold" nodeType="withGroup">
                            <p:stCondLst>
                              <p:cond delay="0"/>
                            </p:stCondLst>
                            <p:childTnLst>
                              <p:par>
                                <p:cTn id="61" presetID="1" presetClass="entr" presetSubtype="0" fill="hold" grpId="0" nodeType="clickEffect">
                                  <p:stCondLst>
                                    <p:cond delay="0"/>
                                  </p:stCondLst>
                                  <p:childTnLst>
                                    <p:set>
                                      <p:cBhvr>
                                        <p:cTn id="62" dur="1" fill="hold">
                                          <p:stCondLst>
                                            <p:cond delay="499"/>
                                          </p:stCondLst>
                                        </p:cTn>
                                        <p:tgtEl>
                                          <p:spTgt spid="592191"/>
                                        </p:tgtEl>
                                        <p:attrNameLst>
                                          <p:attrName>style.visibility</p:attrName>
                                        </p:attrNameLst>
                                      </p:cBhvr>
                                      <p:to>
                                        <p:strVal val="visible"/>
                                      </p:to>
                                    </p:set>
                                  </p:childTnLst>
                                </p:cTn>
                              </p:par>
                            </p:childTnLst>
                          </p:cTn>
                        </p:par>
                      </p:childTnLst>
                    </p:cTn>
                  </p:par>
                  <p:par>
                    <p:cTn id="63" fill="hold" nodeType="clickPar">
                      <p:stCondLst>
                        <p:cond delay="indefinite"/>
                      </p:stCondLst>
                      <p:childTnLst>
                        <p:par>
                          <p:cTn id="64" fill="hold" nodeType="withGroup">
                            <p:stCondLst>
                              <p:cond delay="0"/>
                            </p:stCondLst>
                            <p:childTnLst>
                              <p:par>
                                <p:cTn id="65" presetID="1" presetClass="entr" presetSubtype="0" fill="hold" grpId="0" nodeType="clickEffect">
                                  <p:stCondLst>
                                    <p:cond delay="0"/>
                                  </p:stCondLst>
                                  <p:childTnLst>
                                    <p:set>
                                      <p:cBhvr>
                                        <p:cTn id="66" dur="1" fill="hold">
                                          <p:stCondLst>
                                            <p:cond delay="499"/>
                                          </p:stCondLst>
                                        </p:cTn>
                                        <p:tgtEl>
                                          <p:spTgt spid="592185"/>
                                        </p:tgtEl>
                                        <p:attrNameLst>
                                          <p:attrName>style.visibility</p:attrName>
                                        </p:attrNameLst>
                                      </p:cBhvr>
                                      <p:to>
                                        <p:strVal val="visible"/>
                                      </p:to>
                                    </p:set>
                                  </p:childTnLst>
                                </p:cTn>
                              </p:par>
                            </p:childTnLst>
                          </p:cTn>
                        </p:par>
                      </p:childTnLst>
                    </p:cTn>
                  </p:par>
                  <p:par>
                    <p:cTn id="67" fill="hold" nodeType="clickPar">
                      <p:stCondLst>
                        <p:cond delay="indefinite"/>
                      </p:stCondLst>
                      <p:childTnLst>
                        <p:par>
                          <p:cTn id="68" fill="hold" nodeType="withGroup">
                            <p:stCondLst>
                              <p:cond delay="0"/>
                            </p:stCondLst>
                            <p:childTnLst>
                              <p:par>
                                <p:cTn id="69" presetID="1" presetClass="entr" presetSubtype="0" fill="hold" grpId="0" nodeType="clickEffect">
                                  <p:stCondLst>
                                    <p:cond delay="0"/>
                                  </p:stCondLst>
                                  <p:childTnLst>
                                    <p:set>
                                      <p:cBhvr>
                                        <p:cTn id="70" dur="1" fill="hold">
                                          <p:stCondLst>
                                            <p:cond delay="499"/>
                                          </p:stCondLst>
                                        </p:cTn>
                                        <p:tgtEl>
                                          <p:spTgt spid="592186"/>
                                        </p:tgtEl>
                                        <p:attrNameLst>
                                          <p:attrName>style.visibility</p:attrName>
                                        </p:attrNameLst>
                                      </p:cBhvr>
                                      <p:to>
                                        <p:strVal val="visible"/>
                                      </p:to>
                                    </p:set>
                                  </p:childTnLst>
                                </p:cTn>
                              </p:par>
                            </p:childTnLst>
                          </p:cTn>
                        </p:par>
                      </p:childTnLst>
                    </p:cTn>
                  </p:par>
                  <p:par>
                    <p:cTn id="71" fill="hold" nodeType="clickPar">
                      <p:stCondLst>
                        <p:cond delay="indefinite"/>
                      </p:stCondLst>
                      <p:childTnLst>
                        <p:par>
                          <p:cTn id="72" fill="hold" nodeType="withGroup">
                            <p:stCondLst>
                              <p:cond delay="0"/>
                            </p:stCondLst>
                            <p:childTnLst>
                              <p:par>
                                <p:cTn id="73" presetID="1" presetClass="entr" presetSubtype="0" fill="hold" grpId="0" nodeType="clickEffect">
                                  <p:stCondLst>
                                    <p:cond delay="0"/>
                                  </p:stCondLst>
                                  <p:childTnLst>
                                    <p:set>
                                      <p:cBhvr>
                                        <p:cTn id="74" dur="1" fill="hold">
                                          <p:stCondLst>
                                            <p:cond delay="499"/>
                                          </p:stCondLst>
                                        </p:cTn>
                                        <p:tgtEl>
                                          <p:spTgt spid="592187"/>
                                        </p:tgtEl>
                                        <p:attrNameLst>
                                          <p:attrName>style.visibility</p:attrName>
                                        </p:attrNameLst>
                                      </p:cBhvr>
                                      <p:to>
                                        <p:strVal val="visible"/>
                                      </p:to>
                                    </p:set>
                                  </p:childTnLst>
                                </p:cTn>
                              </p:par>
                            </p:childTnLst>
                          </p:cTn>
                        </p:par>
                      </p:childTnLst>
                    </p:cTn>
                  </p:par>
                  <p:par>
                    <p:cTn id="75" fill="hold" nodeType="clickPar">
                      <p:stCondLst>
                        <p:cond delay="indefinite"/>
                      </p:stCondLst>
                      <p:childTnLst>
                        <p:par>
                          <p:cTn id="76" fill="hold" nodeType="withGroup">
                            <p:stCondLst>
                              <p:cond delay="0"/>
                            </p:stCondLst>
                            <p:childTnLst>
                              <p:par>
                                <p:cTn id="77" presetID="1" presetClass="entr" presetSubtype="0" fill="hold" grpId="0" nodeType="clickEffect">
                                  <p:stCondLst>
                                    <p:cond delay="0"/>
                                  </p:stCondLst>
                                  <p:childTnLst>
                                    <p:set>
                                      <p:cBhvr>
                                        <p:cTn id="78" dur="1" fill="hold">
                                          <p:stCondLst>
                                            <p:cond delay="499"/>
                                          </p:stCondLst>
                                        </p:cTn>
                                        <p:tgtEl>
                                          <p:spTgt spid="592188"/>
                                        </p:tgtEl>
                                        <p:attrNameLst>
                                          <p:attrName>style.visibility</p:attrName>
                                        </p:attrNameLst>
                                      </p:cBhvr>
                                      <p:to>
                                        <p:strVal val="visible"/>
                                      </p:to>
                                    </p:set>
                                  </p:childTnLst>
                                </p:cTn>
                              </p:par>
                            </p:childTnLst>
                          </p:cTn>
                        </p:par>
                      </p:childTnLst>
                    </p:cTn>
                  </p:par>
                  <p:par>
                    <p:cTn id="79" fill="hold" nodeType="clickPar">
                      <p:stCondLst>
                        <p:cond delay="indefinite"/>
                      </p:stCondLst>
                      <p:childTnLst>
                        <p:par>
                          <p:cTn id="80" fill="hold" nodeType="withGroup">
                            <p:stCondLst>
                              <p:cond delay="0"/>
                            </p:stCondLst>
                            <p:childTnLst>
                              <p:par>
                                <p:cTn id="81" presetID="1" presetClass="entr" presetSubtype="0" fill="hold" grpId="0" nodeType="clickEffect">
                                  <p:stCondLst>
                                    <p:cond delay="0"/>
                                  </p:stCondLst>
                                  <p:childTnLst>
                                    <p:set>
                                      <p:cBhvr>
                                        <p:cTn id="82" dur="1" fill="hold">
                                          <p:stCondLst>
                                            <p:cond delay="499"/>
                                          </p:stCondLst>
                                        </p:cTn>
                                        <p:tgtEl>
                                          <p:spTgt spid="592183"/>
                                        </p:tgtEl>
                                        <p:attrNameLst>
                                          <p:attrName>style.visibility</p:attrName>
                                        </p:attrNameLst>
                                      </p:cBhvr>
                                      <p:to>
                                        <p:strVal val="visible"/>
                                      </p:to>
                                    </p:set>
                                  </p:childTnLst>
                                </p:cTn>
                              </p:par>
                            </p:childTnLst>
                          </p:cTn>
                        </p:par>
                      </p:childTnLst>
                    </p:cTn>
                  </p:par>
                  <p:par>
                    <p:cTn id="83" fill="hold" nodeType="clickPar">
                      <p:stCondLst>
                        <p:cond delay="indefinite"/>
                      </p:stCondLst>
                      <p:childTnLst>
                        <p:par>
                          <p:cTn id="84" fill="hold" nodeType="withGroup">
                            <p:stCondLst>
                              <p:cond delay="0"/>
                            </p:stCondLst>
                            <p:childTnLst>
                              <p:par>
                                <p:cTn id="85" presetID="1" presetClass="entr" presetSubtype="0" fill="hold" grpId="0" nodeType="clickEffect">
                                  <p:stCondLst>
                                    <p:cond delay="0"/>
                                  </p:stCondLst>
                                  <p:childTnLst>
                                    <p:set>
                                      <p:cBhvr>
                                        <p:cTn id="86" dur="1" fill="hold">
                                          <p:stCondLst>
                                            <p:cond delay="499"/>
                                          </p:stCondLst>
                                        </p:cTn>
                                        <p:tgtEl>
                                          <p:spTgt spid="592184"/>
                                        </p:tgtEl>
                                        <p:attrNameLst>
                                          <p:attrName>style.visibility</p:attrName>
                                        </p:attrNameLst>
                                      </p:cBhvr>
                                      <p:to>
                                        <p:strVal val="visible"/>
                                      </p:to>
                                    </p:set>
                                  </p:childTnLst>
                                </p:cTn>
                              </p:par>
                            </p:childTnLst>
                          </p:cTn>
                        </p:par>
                      </p:childTnLst>
                    </p:cTn>
                  </p:par>
                  <p:par>
                    <p:cTn id="87" fill="hold" nodeType="clickPar">
                      <p:stCondLst>
                        <p:cond delay="indefinite"/>
                      </p:stCondLst>
                      <p:childTnLst>
                        <p:par>
                          <p:cTn id="88" fill="hold" nodeType="withGroup">
                            <p:stCondLst>
                              <p:cond delay="0"/>
                            </p:stCondLst>
                            <p:childTnLst>
                              <p:par>
                                <p:cTn id="89" presetID="1" presetClass="entr" presetSubtype="0" fill="hold" grpId="0" nodeType="clickEffect">
                                  <p:stCondLst>
                                    <p:cond delay="0"/>
                                  </p:stCondLst>
                                  <p:childTnLst>
                                    <p:set>
                                      <p:cBhvr>
                                        <p:cTn id="90" dur="1" fill="hold">
                                          <p:stCondLst>
                                            <p:cond delay="499"/>
                                          </p:stCondLst>
                                        </p:cTn>
                                        <p:tgtEl>
                                          <p:spTgt spid="592020">
                                            <p:txEl>
                                              <p:pRg st="0" end="0"/>
                                            </p:txEl>
                                          </p:spTgt>
                                        </p:tgtEl>
                                        <p:attrNameLst>
                                          <p:attrName>style.visibility</p:attrName>
                                        </p:attrNameLst>
                                      </p:cBhvr>
                                      <p:to>
                                        <p:strVal val="visible"/>
                                      </p:to>
                                    </p:set>
                                  </p:childTnLst>
                                </p:cTn>
                              </p:par>
                            </p:childTnLst>
                          </p:cTn>
                        </p:par>
                      </p:childTnLst>
                    </p:cTn>
                  </p:par>
                  <p:par>
                    <p:cTn id="91" fill="hold" nodeType="clickPar">
                      <p:stCondLst>
                        <p:cond delay="indefinite"/>
                      </p:stCondLst>
                      <p:childTnLst>
                        <p:par>
                          <p:cTn id="92" fill="hold" nodeType="withGroup">
                            <p:stCondLst>
                              <p:cond delay="0"/>
                            </p:stCondLst>
                            <p:childTnLst>
                              <p:par>
                                <p:cTn id="93" presetID="1" presetClass="entr" presetSubtype="0" fill="hold" grpId="0" nodeType="clickEffect">
                                  <p:stCondLst>
                                    <p:cond delay="0"/>
                                  </p:stCondLst>
                                  <p:childTnLst>
                                    <p:set>
                                      <p:cBhvr>
                                        <p:cTn id="94" dur="1" fill="hold">
                                          <p:stCondLst>
                                            <p:cond delay="499"/>
                                          </p:stCondLst>
                                        </p:cTn>
                                        <p:tgtEl>
                                          <p:spTgt spid="592020">
                                            <p:txEl>
                                              <p:pRg st="1" end="1"/>
                                            </p:txEl>
                                          </p:spTgt>
                                        </p:tgtEl>
                                        <p:attrNameLst>
                                          <p:attrName>style.visibility</p:attrName>
                                        </p:attrNameLst>
                                      </p:cBhvr>
                                      <p:to>
                                        <p:strVal val="visible"/>
                                      </p:to>
                                    </p:set>
                                  </p:childTnLst>
                                </p:cTn>
                              </p:par>
                            </p:childTnLst>
                          </p:cTn>
                        </p:par>
                      </p:childTnLst>
                    </p:cTn>
                  </p:par>
                  <p:par>
                    <p:cTn id="95" fill="hold" nodeType="clickPar">
                      <p:stCondLst>
                        <p:cond delay="indefinite"/>
                      </p:stCondLst>
                      <p:childTnLst>
                        <p:par>
                          <p:cTn id="96" fill="hold" nodeType="withGroup">
                            <p:stCondLst>
                              <p:cond delay="0"/>
                            </p:stCondLst>
                            <p:childTnLst>
                              <p:par>
                                <p:cTn id="97" presetID="1" presetClass="entr" presetSubtype="0" fill="hold" grpId="0" nodeType="clickEffect">
                                  <p:stCondLst>
                                    <p:cond delay="0"/>
                                  </p:stCondLst>
                                  <p:childTnLst>
                                    <p:set>
                                      <p:cBhvr>
                                        <p:cTn id="98" dur="1" fill="hold">
                                          <p:stCondLst>
                                            <p:cond delay="499"/>
                                          </p:stCondLst>
                                        </p:cTn>
                                        <p:tgtEl>
                                          <p:spTgt spid="592020">
                                            <p:txEl>
                                              <p:pRg st="2" end="2"/>
                                            </p:txEl>
                                          </p:spTgt>
                                        </p:tgtEl>
                                        <p:attrNameLst>
                                          <p:attrName>style.visibility</p:attrName>
                                        </p:attrNameLst>
                                      </p:cBhvr>
                                      <p:to>
                                        <p:strVal val="visible"/>
                                      </p:to>
                                    </p:set>
                                  </p:childTnLst>
                                </p:cTn>
                              </p:par>
                            </p:childTnLst>
                          </p:cTn>
                        </p:par>
                      </p:childTnLst>
                    </p:cTn>
                  </p:par>
                  <p:par>
                    <p:cTn id="99" fill="hold" nodeType="clickPar">
                      <p:stCondLst>
                        <p:cond delay="indefinite"/>
                      </p:stCondLst>
                      <p:childTnLst>
                        <p:par>
                          <p:cTn id="100" fill="hold" nodeType="withGroup">
                            <p:stCondLst>
                              <p:cond delay="0"/>
                            </p:stCondLst>
                            <p:childTnLst>
                              <p:par>
                                <p:cTn id="101" presetID="1" presetClass="entr" presetSubtype="0" fill="hold" grpId="0" nodeType="clickEffect">
                                  <p:stCondLst>
                                    <p:cond delay="0"/>
                                  </p:stCondLst>
                                  <p:childTnLst>
                                    <p:set>
                                      <p:cBhvr>
                                        <p:cTn id="102" dur="1" fill="hold">
                                          <p:stCondLst>
                                            <p:cond delay="499"/>
                                          </p:stCondLst>
                                        </p:cTn>
                                        <p:tgtEl>
                                          <p:spTgt spid="59202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2019" grpId="0" autoUpdateAnimBg="0"/>
      <p:bldP spid="592020" grpId="0" build="p" autoUpdateAnimBg="0"/>
      <p:bldP spid="592021" grpId="0" animBg="1"/>
      <p:bldP spid="592183" grpId="0" animBg="1"/>
      <p:bldP spid="592184" grpId="0" animBg="1"/>
      <p:bldP spid="592185" grpId="0" animBg="1"/>
      <p:bldP spid="592186" grpId="0" animBg="1"/>
      <p:bldP spid="592187" grpId="0" animBg="1"/>
      <p:bldP spid="592188" grpId="0" animBg="1"/>
      <p:bldP spid="592189" grpId="0" animBg="1"/>
      <p:bldP spid="592190" grpId="0" animBg="1"/>
      <p:bldP spid="592191" grpId="0" animBg="1"/>
      <p:bldP spid="592192" grpId="0" animBg="1"/>
      <p:bldP spid="592193" grpId="0" animBg="1"/>
      <p:bldP spid="592194" grpId="0" animBg="1"/>
      <p:bldP spid="592195" grpId="0" animBg="1"/>
      <p:bldP spid="592196" grpId="0" animBg="1"/>
      <p:bldP spid="592197" grpId="0" animBg="1"/>
    </p:bldLst>
  </p:timing>
</p:sld>
</file>

<file path=ppt/slides/slide4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122F8C16-D284-BB4B-A338-9C127F1A52A5}"/>
              </a:ext>
            </a:extLst>
          </p:cNvPr>
          <p:cNvSpPr>
            <a:spLocks noGrp="1" noChangeArrowheads="1"/>
          </p:cNvSpPr>
          <p:nvPr>
            <p:ph type="title" idx="4294967295"/>
          </p:nvPr>
        </p:nvSpPr>
        <p:spPr/>
        <p:txBody>
          <a:bodyPr/>
          <a:lstStyle/>
          <a:p>
            <a:r>
              <a:rPr lang="en-US" altLang="en-CN"/>
              <a:t>Line Drawing</a:t>
            </a:r>
            <a:endParaRPr lang="en-US" altLang="en-CN">
              <a:solidFill>
                <a:srgbClr val="000099"/>
              </a:solidFill>
            </a:endParaRPr>
          </a:p>
        </p:txBody>
      </p:sp>
      <p:sp>
        <p:nvSpPr>
          <p:cNvPr id="542724" name="Rectangle 4">
            <a:extLst>
              <a:ext uri="{FF2B5EF4-FFF2-40B4-BE49-F238E27FC236}">
                <a16:creationId xmlns:a16="http://schemas.microsoft.com/office/drawing/2014/main" id="{0E15863E-A523-E840-A350-4E7264E02C89}"/>
              </a:ext>
            </a:extLst>
          </p:cNvPr>
          <p:cNvSpPr>
            <a:spLocks noGrp="1" noChangeArrowheads="1"/>
          </p:cNvSpPr>
          <p:nvPr>
            <p:ph type="body" idx="4294967295"/>
          </p:nvPr>
        </p:nvSpPr>
        <p:spPr>
          <a:xfrm>
            <a:off x="1774826" y="1270001"/>
            <a:ext cx="4537075" cy="1871663"/>
          </a:xfrm>
          <a:noFill/>
        </p:spPr>
        <p:txBody>
          <a:bodyPr/>
          <a:lstStyle/>
          <a:p>
            <a:r>
              <a:rPr lang="en-US" altLang="en-CN" sz="1800"/>
              <a:t>Given:      </a:t>
            </a:r>
            <a:r>
              <a:rPr lang="en-US" altLang="en-CN" sz="1600">
                <a:latin typeface="Arial" panose="020B0604020202020204" pitchFamily="34" charset="0"/>
                <a:cs typeface="Arial" panose="020B0604020202020204" pitchFamily="34" charset="0"/>
              </a:rPr>
              <a:t>drawLine(x1,y1,x2,y2)</a:t>
            </a:r>
          </a:p>
          <a:p>
            <a:r>
              <a:rPr lang="en-US" altLang="en-CN" sz="1800"/>
              <a:t>Notation: </a:t>
            </a:r>
            <a:r>
              <a:rPr lang="en-US" altLang="en-CN" sz="1600">
                <a:latin typeface="Arial" panose="020B0604020202020204" pitchFamily="34" charset="0"/>
                <a:cs typeface="Arial" panose="020B0604020202020204" pitchFamily="34" charset="0"/>
              </a:rPr>
              <a:t>x=x1, y=y1, dx=x2-x1, dy=y2-y1</a:t>
            </a:r>
          </a:p>
          <a:p>
            <a:r>
              <a:rPr lang="en-US" altLang="en-CN" sz="1800"/>
              <a:t>Using the new notation:</a:t>
            </a:r>
            <a:br>
              <a:rPr lang="en-US" altLang="en-CN" sz="1800"/>
            </a:br>
            <a:r>
              <a:rPr lang="en-US" altLang="en-CN" sz="1800"/>
              <a:t>We are asked to draw a line</a:t>
            </a:r>
            <a:br>
              <a:rPr lang="en-US" altLang="en-CN" sz="1800"/>
            </a:br>
            <a:r>
              <a:rPr lang="en-US" altLang="en-CN" sz="1800"/>
              <a:t>between </a:t>
            </a:r>
            <a:r>
              <a:rPr lang="en-US" altLang="en-CN" sz="1600">
                <a:latin typeface="Arial" panose="020B0604020202020204" pitchFamily="34" charset="0"/>
                <a:cs typeface="Arial" panose="020B0604020202020204" pitchFamily="34" charset="0"/>
              </a:rPr>
              <a:t>(x,y)</a:t>
            </a:r>
            <a:r>
              <a:rPr lang="en-US" altLang="en-CN" sz="1800">
                <a:latin typeface="Arial" panose="020B0604020202020204" pitchFamily="34" charset="0"/>
                <a:cs typeface="Arial" panose="020B0604020202020204" pitchFamily="34" charset="0"/>
              </a:rPr>
              <a:t> </a:t>
            </a:r>
            <a:r>
              <a:rPr lang="en-US" altLang="en-CN" sz="1800">
                <a:cs typeface="Arial" panose="020B0604020202020204" pitchFamily="34" charset="0"/>
              </a:rPr>
              <a:t>and</a:t>
            </a:r>
            <a:r>
              <a:rPr lang="en-US" altLang="en-CN" sz="1800">
                <a:latin typeface="Arial" panose="020B0604020202020204" pitchFamily="34" charset="0"/>
                <a:cs typeface="Arial" panose="020B0604020202020204" pitchFamily="34" charset="0"/>
              </a:rPr>
              <a:t> </a:t>
            </a:r>
            <a:r>
              <a:rPr lang="en-US" altLang="en-CN" sz="1600">
                <a:latin typeface="Arial" panose="020B0604020202020204" pitchFamily="34" charset="0"/>
                <a:cs typeface="Arial" panose="020B0604020202020204" pitchFamily="34" charset="0"/>
              </a:rPr>
              <a:t>(x+dx,y+dy)</a:t>
            </a:r>
          </a:p>
        </p:txBody>
      </p:sp>
      <p:grpSp>
        <p:nvGrpSpPr>
          <p:cNvPr id="2" name="Group 16">
            <a:extLst>
              <a:ext uri="{FF2B5EF4-FFF2-40B4-BE49-F238E27FC236}">
                <a16:creationId xmlns:a16="http://schemas.microsoft.com/office/drawing/2014/main" id="{4FEC9A6F-153F-D845-BC1D-645DC9192C11}"/>
              </a:ext>
            </a:extLst>
          </p:cNvPr>
          <p:cNvGrpSpPr>
            <a:grpSpLocks/>
          </p:cNvGrpSpPr>
          <p:nvPr/>
        </p:nvGrpSpPr>
        <p:grpSpPr bwMode="auto">
          <a:xfrm>
            <a:off x="1703389" y="3789363"/>
            <a:ext cx="3887787" cy="2305050"/>
            <a:chOff x="113" y="2460"/>
            <a:chExt cx="2449" cy="1452"/>
          </a:xfrm>
        </p:grpSpPr>
        <p:sp>
          <p:nvSpPr>
            <p:cNvPr id="27661" name="Rectangle 11">
              <a:extLst>
                <a:ext uri="{FF2B5EF4-FFF2-40B4-BE49-F238E27FC236}">
                  <a16:creationId xmlns:a16="http://schemas.microsoft.com/office/drawing/2014/main" id="{8DEC7A8E-5718-4F4B-B285-AA36EC157D28}"/>
                </a:ext>
              </a:extLst>
            </p:cNvPr>
            <p:cNvSpPr>
              <a:spLocks noChangeArrowheads="1"/>
            </p:cNvSpPr>
            <p:nvPr/>
          </p:nvSpPr>
          <p:spPr bwMode="auto">
            <a:xfrm>
              <a:off x="113" y="2460"/>
              <a:ext cx="2449" cy="1452"/>
            </a:xfrm>
            <a:prstGeom prst="rect">
              <a:avLst/>
            </a:prstGeom>
            <a:solidFill>
              <a:srgbClr val="CCFFFF"/>
            </a:solidFill>
            <a:ln w="9525">
              <a:solidFill>
                <a:srgbClr val="293973"/>
              </a:solidFill>
              <a:miter lim="800000"/>
              <a:headEnd/>
              <a:tailEnd/>
            </a:ln>
            <a:effectLst>
              <a:outerShdw dist="89803" dir="2700000" algn="ctr" rotWithShape="0">
                <a:srgbClr val="293973"/>
              </a:outerShdw>
            </a:effectLst>
          </p:spPr>
          <p:txBody>
            <a:bodyPr lIns="273600" tIns="190800" rIns="57600" bIns="1908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85000"/>
              </a:pPr>
              <a:endParaRPr lang="en-US" altLang="en-CN" sz="1200">
                <a:solidFill>
                  <a:srgbClr val="000000"/>
                </a:solidFill>
                <a:cs typeface="Arial" panose="020B0604020202020204" pitchFamily="34" charset="0"/>
              </a:endParaRPr>
            </a:p>
          </p:txBody>
        </p:sp>
        <p:sp>
          <p:nvSpPr>
            <p:cNvPr id="27662" name="Rectangle 7">
              <a:extLst>
                <a:ext uri="{FF2B5EF4-FFF2-40B4-BE49-F238E27FC236}">
                  <a16:creationId xmlns:a16="http://schemas.microsoft.com/office/drawing/2014/main" id="{CCCCA0FD-8333-5E46-92B0-EAF9F25F298A}"/>
                </a:ext>
              </a:extLst>
            </p:cNvPr>
            <p:cNvSpPr>
              <a:spLocks noChangeArrowheads="1"/>
            </p:cNvSpPr>
            <p:nvPr/>
          </p:nvSpPr>
          <p:spPr bwMode="auto">
            <a:xfrm>
              <a:off x="113" y="2596"/>
              <a:ext cx="2358" cy="1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90488" indent="14288">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set (a,b) = (0,0)</a:t>
              </a:r>
            </a:p>
            <a:p>
              <a:pPr eaLnBrk="0" fontAlgn="base" hangingPunct="0">
                <a:spcBef>
                  <a:spcPct val="60000"/>
                </a:spcBef>
                <a:spcAft>
                  <a:spcPct val="0"/>
                </a:spcAft>
                <a:buClr>
                  <a:srgbClr val="006600"/>
                </a:buClr>
                <a:buSzPct val="85000"/>
              </a:pPr>
              <a:r>
                <a:rPr lang="en-US" altLang="en-CN" sz="1400">
                  <a:solidFill>
                    <a:srgbClr val="000099"/>
                  </a:solidFill>
                  <a:latin typeface="Comic Sans MS" panose="030F0902030302020204" pitchFamily="66" charset="0"/>
                </a:rPr>
                <a:t>while there is more work to do</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       drawPixel(x+a,y+b)</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       decide if you want to go right, or up</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       if you decide to go right, set a=a+1;</a:t>
              </a:r>
              <a:br>
                <a:rPr lang="en-US" altLang="en-CN" sz="1400">
                  <a:solidFill>
                    <a:srgbClr val="000000"/>
                  </a:solidFill>
                  <a:latin typeface="Comic Sans MS" panose="030F0902030302020204" pitchFamily="66" charset="0"/>
                </a:rPr>
              </a:br>
              <a:r>
                <a:rPr lang="en-US" altLang="en-CN" sz="1400">
                  <a:solidFill>
                    <a:srgbClr val="000000"/>
                  </a:solidFill>
                  <a:latin typeface="Comic Sans MS" panose="030F0902030302020204" pitchFamily="66" charset="0"/>
                </a:rPr>
                <a:t>        if you decide to go up, set b=b+1</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       </a:t>
              </a:r>
            </a:p>
          </p:txBody>
        </p:sp>
      </p:grpSp>
      <p:grpSp>
        <p:nvGrpSpPr>
          <p:cNvPr id="3" name="Group 17">
            <a:extLst>
              <a:ext uri="{FF2B5EF4-FFF2-40B4-BE49-F238E27FC236}">
                <a16:creationId xmlns:a16="http://schemas.microsoft.com/office/drawing/2014/main" id="{61CED346-DBEC-8E40-89E5-67C2822A0106}"/>
              </a:ext>
            </a:extLst>
          </p:cNvPr>
          <p:cNvGrpSpPr>
            <a:grpSpLocks/>
          </p:cNvGrpSpPr>
          <p:nvPr/>
        </p:nvGrpSpPr>
        <p:grpSpPr bwMode="auto">
          <a:xfrm>
            <a:off x="5807076" y="3789364"/>
            <a:ext cx="4537075" cy="2403475"/>
            <a:chOff x="2698" y="2460"/>
            <a:chExt cx="2858" cy="1514"/>
          </a:xfrm>
        </p:grpSpPr>
        <p:sp>
          <p:nvSpPr>
            <p:cNvPr id="27658" name="Rectangle 12">
              <a:extLst>
                <a:ext uri="{FF2B5EF4-FFF2-40B4-BE49-F238E27FC236}">
                  <a16:creationId xmlns:a16="http://schemas.microsoft.com/office/drawing/2014/main" id="{C489B921-F1B9-CF4E-97A7-DC5899B04CBE}"/>
                </a:ext>
              </a:extLst>
            </p:cNvPr>
            <p:cNvSpPr>
              <a:spLocks noChangeArrowheads="1"/>
            </p:cNvSpPr>
            <p:nvPr/>
          </p:nvSpPr>
          <p:spPr bwMode="auto">
            <a:xfrm>
              <a:off x="3107" y="2460"/>
              <a:ext cx="2449" cy="1452"/>
            </a:xfrm>
            <a:prstGeom prst="rect">
              <a:avLst/>
            </a:prstGeom>
            <a:solidFill>
              <a:srgbClr val="CCFFFF"/>
            </a:solidFill>
            <a:ln w="9525">
              <a:solidFill>
                <a:srgbClr val="293973"/>
              </a:solidFill>
              <a:miter lim="800000"/>
              <a:headEnd/>
              <a:tailEnd/>
            </a:ln>
            <a:effectLst>
              <a:outerShdw dist="89803" dir="2700000" algn="ctr" rotWithShape="0">
                <a:srgbClr val="293973"/>
              </a:outerShdw>
            </a:effectLst>
          </p:spPr>
          <p:txBody>
            <a:bodyPr lIns="273600" tIns="190800" rIns="57600" bIns="1908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85000"/>
              </a:pPr>
              <a:endParaRPr lang="en-US" altLang="en-CN" sz="1200">
                <a:solidFill>
                  <a:srgbClr val="000000"/>
                </a:solidFill>
                <a:cs typeface="Arial" panose="020B0604020202020204" pitchFamily="34" charset="0"/>
              </a:endParaRPr>
            </a:p>
          </p:txBody>
        </p:sp>
        <p:sp>
          <p:nvSpPr>
            <p:cNvPr id="27659" name="Rectangle 6">
              <a:extLst>
                <a:ext uri="{FF2B5EF4-FFF2-40B4-BE49-F238E27FC236}">
                  <a16:creationId xmlns:a16="http://schemas.microsoft.com/office/drawing/2014/main" id="{8BC27F76-AF9F-1746-B064-7C34CEEC6E36}"/>
                </a:ext>
              </a:extLst>
            </p:cNvPr>
            <p:cNvSpPr>
              <a:spLocks noChangeArrowheads="1"/>
            </p:cNvSpPr>
            <p:nvPr/>
          </p:nvSpPr>
          <p:spPr bwMode="auto">
            <a:xfrm>
              <a:off x="2925" y="2551"/>
              <a:ext cx="2586" cy="14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14288">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set (a,b) = (0,0)</a:t>
              </a:r>
            </a:p>
            <a:p>
              <a:pPr eaLnBrk="0" fontAlgn="base" hangingPunct="0">
                <a:spcBef>
                  <a:spcPct val="60000"/>
                </a:spcBef>
                <a:spcAft>
                  <a:spcPct val="0"/>
                </a:spcAft>
                <a:buClr>
                  <a:srgbClr val="006600"/>
                </a:buClr>
                <a:buSzPct val="85000"/>
              </a:pPr>
              <a:r>
                <a:rPr lang="en-US" altLang="en-CN" sz="1400">
                  <a:solidFill>
                    <a:srgbClr val="000099"/>
                  </a:solidFill>
                  <a:latin typeface="Comic Sans MS" panose="030F0902030302020204" pitchFamily="66" charset="0"/>
                </a:rPr>
                <a:t>while (a ≤ dx) and (b ≤ dy)</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       drawPixel(x+a,y+b)</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       decide if you want to go right, or up</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       if you decide to go right, set a=a+1;</a:t>
              </a:r>
              <a:br>
                <a:rPr lang="en-US" altLang="en-CN" sz="1400">
                  <a:solidFill>
                    <a:srgbClr val="000000"/>
                  </a:solidFill>
                  <a:latin typeface="Comic Sans MS" panose="030F0902030302020204" pitchFamily="66" charset="0"/>
                </a:rPr>
              </a:br>
              <a:r>
                <a:rPr lang="en-US" altLang="en-CN" sz="1400">
                  <a:solidFill>
                    <a:srgbClr val="000000"/>
                  </a:solidFill>
                  <a:latin typeface="Comic Sans MS" panose="030F0902030302020204" pitchFamily="66" charset="0"/>
                </a:rPr>
                <a:t>        if you decide to go up, set b=b+1</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       </a:t>
              </a:r>
            </a:p>
          </p:txBody>
        </p:sp>
        <p:sp>
          <p:nvSpPr>
            <p:cNvPr id="27660" name="AutoShape 9">
              <a:extLst>
                <a:ext uri="{FF2B5EF4-FFF2-40B4-BE49-F238E27FC236}">
                  <a16:creationId xmlns:a16="http://schemas.microsoft.com/office/drawing/2014/main" id="{7C006A4A-8CDB-4A4C-B103-3E025E463EB8}"/>
                </a:ext>
              </a:extLst>
            </p:cNvPr>
            <p:cNvSpPr>
              <a:spLocks noChangeArrowheads="1"/>
            </p:cNvSpPr>
            <p:nvPr/>
          </p:nvSpPr>
          <p:spPr bwMode="auto">
            <a:xfrm>
              <a:off x="2698" y="2557"/>
              <a:ext cx="318" cy="578"/>
            </a:xfrm>
            <a:prstGeom prst="rightArrow">
              <a:avLst>
                <a:gd name="adj1" fmla="val 50000"/>
                <a:gd name="adj2" fmla="val 58456"/>
              </a:avLst>
            </a:prstGeom>
            <a:solidFill>
              <a:srgbClr val="800000"/>
            </a:solidFill>
            <a:ln w="12700" algn="ctr">
              <a:solidFill>
                <a:schemeClr val="tx1"/>
              </a:solidFill>
              <a:miter lim="800000"/>
              <a:headEnd/>
              <a:tailEnd/>
            </a:ln>
          </p:spPr>
          <p:txBody>
            <a:bodyPr anchor="ct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grpSp>
      <p:grpSp>
        <p:nvGrpSpPr>
          <p:cNvPr id="4" name="Group 15">
            <a:extLst>
              <a:ext uri="{FF2B5EF4-FFF2-40B4-BE49-F238E27FC236}">
                <a16:creationId xmlns:a16="http://schemas.microsoft.com/office/drawing/2014/main" id="{9387C6FA-2522-1E40-8074-7D6ACFFD4D7A}"/>
              </a:ext>
            </a:extLst>
          </p:cNvPr>
          <p:cNvGrpSpPr>
            <a:grpSpLocks/>
          </p:cNvGrpSpPr>
          <p:nvPr/>
        </p:nvGrpSpPr>
        <p:grpSpPr bwMode="auto">
          <a:xfrm>
            <a:off x="6096000" y="908050"/>
            <a:ext cx="4032250" cy="2476500"/>
            <a:chOff x="2880" y="572"/>
            <a:chExt cx="2540" cy="1560"/>
          </a:xfrm>
        </p:grpSpPr>
        <p:pic>
          <p:nvPicPr>
            <p:cNvPr id="27655" name="Picture 3" descr="Bouquet">
              <a:extLst>
                <a:ext uri="{FF2B5EF4-FFF2-40B4-BE49-F238E27FC236}">
                  <a16:creationId xmlns:a16="http://schemas.microsoft.com/office/drawing/2014/main" id="{5E962611-51E6-6845-B156-FCF8868CCC23}"/>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880" y="572"/>
              <a:ext cx="2540" cy="1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27656" name="Rectangle 13">
              <a:extLst>
                <a:ext uri="{FF2B5EF4-FFF2-40B4-BE49-F238E27FC236}">
                  <a16:creationId xmlns:a16="http://schemas.microsoft.com/office/drawing/2014/main" id="{25DBB9A8-4F14-A74F-83F6-EA9A6CD36820}"/>
                </a:ext>
              </a:extLst>
            </p:cNvPr>
            <p:cNvSpPr>
              <a:spLocks noChangeArrowheads="1"/>
            </p:cNvSpPr>
            <p:nvPr/>
          </p:nvSpPr>
          <p:spPr bwMode="auto">
            <a:xfrm>
              <a:off x="3742" y="1934"/>
              <a:ext cx="590"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14288">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85000"/>
              </a:pPr>
              <a:r>
                <a:rPr lang="en-US" altLang="en-CN" sz="1400" i="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dx</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       </a:t>
              </a:r>
            </a:p>
          </p:txBody>
        </p:sp>
        <p:sp>
          <p:nvSpPr>
            <p:cNvPr id="27657" name="Rectangle 14">
              <a:extLst>
                <a:ext uri="{FF2B5EF4-FFF2-40B4-BE49-F238E27FC236}">
                  <a16:creationId xmlns:a16="http://schemas.microsoft.com/office/drawing/2014/main" id="{77FF9EFA-025A-F741-8E5C-B0B5F454FF33}"/>
                </a:ext>
              </a:extLst>
            </p:cNvPr>
            <p:cNvSpPr>
              <a:spLocks noChangeArrowheads="1"/>
            </p:cNvSpPr>
            <p:nvPr/>
          </p:nvSpPr>
          <p:spPr bwMode="auto">
            <a:xfrm>
              <a:off x="4739" y="1208"/>
              <a:ext cx="590"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14288">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85000"/>
              </a:pPr>
              <a:r>
                <a:rPr lang="en-US" altLang="en-CN" sz="1400" i="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dy</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       </a:t>
              </a:r>
            </a:p>
          </p:txBody>
        </p:sp>
      </p:grpSp>
    </p:spTree>
    <p:extLst>
      <p:ext uri="{BB962C8B-B14F-4D97-AF65-F5344CB8AC3E}">
        <p14:creationId xmlns:p14="http://schemas.microsoft.com/office/powerpoint/2010/main" val="106983725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542724">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542724">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542724">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499"/>
                                          </p:stCondLst>
                                        </p:cTn>
                                        <p:tgtEl>
                                          <p:spTgt spid="4"/>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499"/>
                                          </p:stCondLst>
                                        </p:cTn>
                                        <p:tgtEl>
                                          <p:spTgt spid="2"/>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499"/>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2724" grpId="0" build="p" autoUpdateAnimBg="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a:extLst>
              <a:ext uri="{FF2B5EF4-FFF2-40B4-BE49-F238E27FC236}">
                <a16:creationId xmlns:a16="http://schemas.microsoft.com/office/drawing/2014/main" id="{271292DA-EE55-D648-B6C7-19FCBBFE4C2B}"/>
              </a:ext>
            </a:extLst>
          </p:cNvPr>
          <p:cNvSpPr>
            <a:spLocks noGrp="1" noChangeArrowheads="1"/>
          </p:cNvSpPr>
          <p:nvPr>
            <p:ph type="title" idx="4294967295"/>
          </p:nvPr>
        </p:nvSpPr>
        <p:spPr/>
        <p:txBody>
          <a:bodyPr/>
          <a:lstStyle/>
          <a:p>
            <a:r>
              <a:rPr lang="en-US" altLang="en-CN"/>
              <a:t>Line Drawing algorithm </a:t>
            </a:r>
            <a:endParaRPr lang="en-US" altLang="en-CN" sz="1800"/>
          </a:p>
        </p:txBody>
      </p:sp>
      <p:grpSp>
        <p:nvGrpSpPr>
          <p:cNvPr id="2" name="Group 3">
            <a:extLst>
              <a:ext uri="{FF2B5EF4-FFF2-40B4-BE49-F238E27FC236}">
                <a16:creationId xmlns:a16="http://schemas.microsoft.com/office/drawing/2014/main" id="{B55E6B4D-A991-434B-9C86-F2023170798C}"/>
              </a:ext>
            </a:extLst>
          </p:cNvPr>
          <p:cNvGrpSpPr>
            <a:grpSpLocks/>
          </p:cNvGrpSpPr>
          <p:nvPr/>
        </p:nvGrpSpPr>
        <p:grpSpPr bwMode="auto">
          <a:xfrm>
            <a:off x="1752601" y="762001"/>
            <a:ext cx="4511675" cy="2936875"/>
            <a:chOff x="144" y="480"/>
            <a:chExt cx="2842" cy="1850"/>
          </a:xfrm>
        </p:grpSpPr>
        <p:pic>
          <p:nvPicPr>
            <p:cNvPr id="28688" name="Picture 4" descr="Bouquet">
              <a:extLst>
                <a:ext uri="{FF2B5EF4-FFF2-40B4-BE49-F238E27FC236}">
                  <a16:creationId xmlns:a16="http://schemas.microsoft.com/office/drawing/2014/main" id="{2F672FFA-CFAC-354D-8329-8CDB01325B5F}"/>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44" y="480"/>
              <a:ext cx="2757" cy="18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28689" name="Rectangle 5">
              <a:extLst>
                <a:ext uri="{FF2B5EF4-FFF2-40B4-BE49-F238E27FC236}">
                  <a16:creationId xmlns:a16="http://schemas.microsoft.com/office/drawing/2014/main" id="{B02F3444-ABA9-D74B-8DBB-08D69B3AE81F}"/>
                </a:ext>
              </a:extLst>
            </p:cNvPr>
            <p:cNvSpPr>
              <a:spLocks noChangeArrowheads="1"/>
            </p:cNvSpPr>
            <p:nvPr/>
          </p:nvSpPr>
          <p:spPr bwMode="auto">
            <a:xfrm>
              <a:off x="2870" y="2039"/>
              <a:ext cx="116" cy="291"/>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grpSp>
      <p:pic>
        <p:nvPicPr>
          <p:cNvPr id="544774" name="Picture 6" descr="Bouquet">
            <a:extLst>
              <a:ext uri="{FF2B5EF4-FFF2-40B4-BE49-F238E27FC236}">
                <a16:creationId xmlns:a16="http://schemas.microsoft.com/office/drawing/2014/main" id="{29648CFF-BBC5-7441-954E-39D4DABD8F3D}"/>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5791200" y="762000"/>
            <a:ext cx="4495800" cy="30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grpSp>
        <p:nvGrpSpPr>
          <p:cNvPr id="3" name="Group 23">
            <a:extLst>
              <a:ext uri="{FF2B5EF4-FFF2-40B4-BE49-F238E27FC236}">
                <a16:creationId xmlns:a16="http://schemas.microsoft.com/office/drawing/2014/main" id="{15864179-2AFA-2C47-9B4F-5729E1408A72}"/>
              </a:ext>
            </a:extLst>
          </p:cNvPr>
          <p:cNvGrpSpPr>
            <a:grpSpLocks/>
          </p:cNvGrpSpPr>
          <p:nvPr/>
        </p:nvGrpSpPr>
        <p:grpSpPr bwMode="auto">
          <a:xfrm>
            <a:off x="1703388" y="4003675"/>
            <a:ext cx="4176712" cy="2305050"/>
            <a:chOff x="113" y="2522"/>
            <a:chExt cx="2631" cy="1452"/>
          </a:xfrm>
        </p:grpSpPr>
        <p:sp>
          <p:nvSpPr>
            <p:cNvPr id="28686" name="Rectangle 16">
              <a:extLst>
                <a:ext uri="{FF2B5EF4-FFF2-40B4-BE49-F238E27FC236}">
                  <a16:creationId xmlns:a16="http://schemas.microsoft.com/office/drawing/2014/main" id="{26D30920-54A5-0D4C-8EBF-F656A3D3626A}"/>
                </a:ext>
              </a:extLst>
            </p:cNvPr>
            <p:cNvSpPr>
              <a:spLocks noChangeArrowheads="1"/>
            </p:cNvSpPr>
            <p:nvPr/>
          </p:nvSpPr>
          <p:spPr bwMode="auto">
            <a:xfrm>
              <a:off x="295" y="2522"/>
              <a:ext cx="2449" cy="1452"/>
            </a:xfrm>
            <a:prstGeom prst="rect">
              <a:avLst/>
            </a:prstGeom>
            <a:solidFill>
              <a:srgbClr val="CCFFFF"/>
            </a:solidFill>
            <a:ln w="9525">
              <a:solidFill>
                <a:srgbClr val="293973"/>
              </a:solidFill>
              <a:miter lim="800000"/>
              <a:headEnd/>
              <a:tailEnd/>
            </a:ln>
            <a:effectLst>
              <a:outerShdw dist="89803" dir="2700000" algn="ctr" rotWithShape="0">
                <a:srgbClr val="293973"/>
              </a:outerShdw>
            </a:effectLst>
          </p:spPr>
          <p:txBody>
            <a:bodyPr lIns="273600" tIns="190800" rIns="57600" bIns="1908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85000"/>
              </a:pPr>
              <a:endParaRPr lang="en-US" altLang="en-CN" sz="1200">
                <a:solidFill>
                  <a:srgbClr val="000000"/>
                </a:solidFill>
                <a:cs typeface="Arial" panose="020B0604020202020204" pitchFamily="34" charset="0"/>
              </a:endParaRPr>
            </a:p>
          </p:txBody>
        </p:sp>
        <p:sp>
          <p:nvSpPr>
            <p:cNvPr id="28687" name="Rectangle 17">
              <a:extLst>
                <a:ext uri="{FF2B5EF4-FFF2-40B4-BE49-F238E27FC236}">
                  <a16:creationId xmlns:a16="http://schemas.microsoft.com/office/drawing/2014/main" id="{BB3A6A64-B51C-5A41-B137-F2617064548B}"/>
                </a:ext>
              </a:extLst>
            </p:cNvPr>
            <p:cNvSpPr>
              <a:spLocks noChangeArrowheads="1"/>
            </p:cNvSpPr>
            <p:nvPr/>
          </p:nvSpPr>
          <p:spPr bwMode="auto">
            <a:xfrm>
              <a:off x="113" y="2551"/>
              <a:ext cx="2586" cy="14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14288">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85000"/>
              </a:pPr>
              <a:r>
                <a:rPr lang="en-US" altLang="en-CN" sz="1400" u="sng">
                  <a:solidFill>
                    <a:srgbClr val="000000"/>
                  </a:solidFill>
                  <a:latin typeface="Comic Sans MS" panose="030F0902030302020204" pitchFamily="66" charset="0"/>
                </a:rPr>
                <a:t>drawLine(x,y,x+dx,y+dy)</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set (a,b) = (0,0)</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while (a ≤ dx) and (b ≤ dy)</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       drawPixel(x+a,y+b)</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       </a:t>
              </a:r>
              <a:r>
                <a:rPr lang="en-US" altLang="en-CN" sz="1400">
                  <a:solidFill>
                    <a:srgbClr val="000099"/>
                  </a:solidFill>
                  <a:latin typeface="Comic Sans MS" panose="030F0902030302020204" pitchFamily="66" charset="0"/>
                </a:rPr>
                <a:t>decide if you want to go right, or up</a:t>
              </a:r>
            </a:p>
            <a:p>
              <a:pPr eaLnBrk="0" fontAlgn="base" hangingPunct="0">
                <a:spcBef>
                  <a:spcPct val="60000"/>
                </a:spcBef>
                <a:spcAft>
                  <a:spcPct val="0"/>
                </a:spcAft>
                <a:buClr>
                  <a:srgbClr val="006600"/>
                </a:buClr>
                <a:buSzPct val="85000"/>
              </a:pPr>
              <a:r>
                <a:rPr lang="en-US" altLang="en-CN" sz="1400">
                  <a:solidFill>
                    <a:srgbClr val="000099"/>
                  </a:solidFill>
                  <a:latin typeface="Comic Sans MS" panose="030F0902030302020204" pitchFamily="66" charset="0"/>
                </a:rPr>
                <a:t>       if you decide to go right, set a=a+1;</a:t>
              </a:r>
              <a:br>
                <a:rPr lang="en-US" altLang="en-CN" sz="1400">
                  <a:solidFill>
                    <a:srgbClr val="000099"/>
                  </a:solidFill>
                  <a:latin typeface="Comic Sans MS" panose="030F0902030302020204" pitchFamily="66" charset="0"/>
                </a:rPr>
              </a:br>
              <a:r>
                <a:rPr lang="en-US" altLang="en-CN" sz="1400">
                  <a:solidFill>
                    <a:srgbClr val="000099"/>
                  </a:solidFill>
                  <a:latin typeface="Comic Sans MS" panose="030F0902030302020204" pitchFamily="66" charset="0"/>
                </a:rPr>
                <a:t>        if you decide to go up, set b=b+1</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       </a:t>
              </a:r>
            </a:p>
          </p:txBody>
        </p:sp>
      </p:grpSp>
      <p:grpSp>
        <p:nvGrpSpPr>
          <p:cNvPr id="4" name="Group 24">
            <a:extLst>
              <a:ext uri="{FF2B5EF4-FFF2-40B4-BE49-F238E27FC236}">
                <a16:creationId xmlns:a16="http://schemas.microsoft.com/office/drawing/2014/main" id="{7A7076CB-45C2-8144-B6B4-313E45665B52}"/>
              </a:ext>
            </a:extLst>
          </p:cNvPr>
          <p:cNvGrpSpPr>
            <a:grpSpLocks/>
          </p:cNvGrpSpPr>
          <p:nvPr/>
        </p:nvGrpSpPr>
        <p:grpSpPr bwMode="auto">
          <a:xfrm>
            <a:off x="6096000" y="4003675"/>
            <a:ext cx="3816350" cy="2305050"/>
            <a:chOff x="2880" y="2522"/>
            <a:chExt cx="2404" cy="1452"/>
          </a:xfrm>
        </p:grpSpPr>
        <p:sp>
          <p:nvSpPr>
            <p:cNvPr id="28683" name="Rectangle 13">
              <a:extLst>
                <a:ext uri="{FF2B5EF4-FFF2-40B4-BE49-F238E27FC236}">
                  <a16:creationId xmlns:a16="http://schemas.microsoft.com/office/drawing/2014/main" id="{F74B3BD6-A85D-8540-8FD7-CC82188DC979}"/>
                </a:ext>
              </a:extLst>
            </p:cNvPr>
            <p:cNvSpPr>
              <a:spLocks noChangeArrowheads="1"/>
            </p:cNvSpPr>
            <p:nvPr/>
          </p:nvSpPr>
          <p:spPr bwMode="auto">
            <a:xfrm>
              <a:off x="3288" y="2522"/>
              <a:ext cx="1996" cy="1452"/>
            </a:xfrm>
            <a:prstGeom prst="rect">
              <a:avLst/>
            </a:prstGeom>
            <a:solidFill>
              <a:srgbClr val="CCFFFF"/>
            </a:solidFill>
            <a:ln w="9525">
              <a:solidFill>
                <a:srgbClr val="293973"/>
              </a:solidFill>
              <a:miter lim="800000"/>
              <a:headEnd/>
              <a:tailEnd/>
            </a:ln>
            <a:effectLst>
              <a:outerShdw dist="89803" dir="2700000" algn="ctr" rotWithShape="0">
                <a:srgbClr val="293973"/>
              </a:outerShdw>
            </a:effectLst>
          </p:spPr>
          <p:txBody>
            <a:bodyPr lIns="273600" tIns="190800" rIns="57600" bIns="1908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85000"/>
              </a:pPr>
              <a:endParaRPr lang="en-US" altLang="en-CN" sz="1200">
                <a:solidFill>
                  <a:srgbClr val="000000"/>
                </a:solidFill>
                <a:cs typeface="Arial" panose="020B0604020202020204" pitchFamily="34" charset="0"/>
              </a:endParaRPr>
            </a:p>
          </p:txBody>
        </p:sp>
        <p:sp>
          <p:nvSpPr>
            <p:cNvPr id="28684" name="Rectangle 14">
              <a:extLst>
                <a:ext uri="{FF2B5EF4-FFF2-40B4-BE49-F238E27FC236}">
                  <a16:creationId xmlns:a16="http://schemas.microsoft.com/office/drawing/2014/main" id="{DB39890A-A12F-A945-B36E-C5C8C80A7116}"/>
                </a:ext>
              </a:extLst>
            </p:cNvPr>
            <p:cNvSpPr>
              <a:spLocks noChangeArrowheads="1"/>
            </p:cNvSpPr>
            <p:nvPr/>
          </p:nvSpPr>
          <p:spPr bwMode="auto">
            <a:xfrm>
              <a:off x="3334" y="2569"/>
              <a:ext cx="1904" cy="1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90488" indent="14288">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85000"/>
              </a:pPr>
              <a:r>
                <a:rPr lang="en-US" altLang="en-CN" sz="1400" u="sng">
                  <a:solidFill>
                    <a:srgbClr val="000000"/>
                  </a:solidFill>
                  <a:latin typeface="Comic Sans MS" panose="030F0902030302020204" pitchFamily="66" charset="0"/>
                </a:rPr>
                <a:t>drawLine(x,y,x+dx,y+dy)</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set (a,b) = (0,0)</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while (a ≤ dx) and (b ≤ dy)</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       drawPixel(x+a,y+b)</a:t>
              </a:r>
            </a:p>
            <a:p>
              <a:pPr eaLnBrk="0" fontAlgn="base" hangingPunct="0">
                <a:spcBef>
                  <a:spcPct val="60000"/>
                </a:spcBef>
                <a:spcAft>
                  <a:spcPct val="0"/>
                </a:spcAft>
                <a:buClr>
                  <a:srgbClr val="006600"/>
                </a:buClr>
                <a:buSzPct val="85000"/>
              </a:pPr>
              <a:r>
                <a:rPr lang="en-US" altLang="en-CN" sz="1400">
                  <a:solidFill>
                    <a:srgbClr val="000099"/>
                  </a:solidFill>
                  <a:latin typeface="Comic Sans MS" panose="030F0902030302020204" pitchFamily="66" charset="0"/>
                </a:rPr>
                <a:t>       if b/a &gt; dy/dx set a=a+1</a:t>
              </a:r>
              <a:br>
                <a:rPr lang="en-US" altLang="en-CN" sz="1400">
                  <a:solidFill>
                    <a:srgbClr val="000099"/>
                  </a:solidFill>
                  <a:latin typeface="Comic Sans MS" panose="030F0902030302020204" pitchFamily="66" charset="0"/>
                </a:rPr>
              </a:br>
              <a:r>
                <a:rPr lang="en-US" altLang="en-CN" sz="1400">
                  <a:solidFill>
                    <a:srgbClr val="000099"/>
                  </a:solidFill>
                  <a:latin typeface="Comic Sans MS" panose="030F0902030302020204" pitchFamily="66" charset="0"/>
                </a:rPr>
                <a:t>        else                set b=b+1</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       </a:t>
              </a:r>
            </a:p>
          </p:txBody>
        </p:sp>
        <p:sp>
          <p:nvSpPr>
            <p:cNvPr id="28685" name="AutoShape 22">
              <a:extLst>
                <a:ext uri="{FF2B5EF4-FFF2-40B4-BE49-F238E27FC236}">
                  <a16:creationId xmlns:a16="http://schemas.microsoft.com/office/drawing/2014/main" id="{7BD2ED17-850F-204D-B015-63653BF692DC}"/>
                </a:ext>
              </a:extLst>
            </p:cNvPr>
            <p:cNvSpPr>
              <a:spLocks noChangeArrowheads="1"/>
            </p:cNvSpPr>
            <p:nvPr/>
          </p:nvSpPr>
          <p:spPr bwMode="auto">
            <a:xfrm>
              <a:off x="2880" y="2801"/>
              <a:ext cx="318" cy="578"/>
            </a:xfrm>
            <a:prstGeom prst="rightArrow">
              <a:avLst>
                <a:gd name="adj1" fmla="val 50000"/>
                <a:gd name="adj2" fmla="val 58456"/>
              </a:avLst>
            </a:prstGeom>
            <a:solidFill>
              <a:srgbClr val="800000"/>
            </a:solidFill>
            <a:ln w="12700" algn="ctr">
              <a:solidFill>
                <a:schemeClr val="tx1"/>
              </a:solidFill>
              <a:miter lim="800000"/>
              <a:headEnd/>
              <a:tailEnd/>
            </a:ln>
          </p:spPr>
          <p:txBody>
            <a:bodyPr anchor="ct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grpSp>
      <p:grpSp>
        <p:nvGrpSpPr>
          <p:cNvPr id="28679" name="Group 5">
            <a:extLst>
              <a:ext uri="{FF2B5EF4-FFF2-40B4-BE49-F238E27FC236}">
                <a16:creationId xmlns:a16="http://schemas.microsoft.com/office/drawing/2014/main" id="{3076BDA0-013B-A24B-8A0A-83782D6323AA}"/>
              </a:ext>
            </a:extLst>
          </p:cNvPr>
          <p:cNvGrpSpPr>
            <a:grpSpLocks/>
          </p:cNvGrpSpPr>
          <p:nvPr/>
        </p:nvGrpSpPr>
        <p:grpSpPr bwMode="auto">
          <a:xfrm>
            <a:off x="6056313" y="5257801"/>
            <a:ext cx="2014245" cy="836613"/>
            <a:chOff x="4532312" y="5257799"/>
            <a:chExt cx="2014246" cy="836613"/>
          </a:xfrm>
        </p:grpSpPr>
        <p:sp>
          <p:nvSpPr>
            <p:cNvPr id="28680" name="Rectangle 31">
              <a:extLst>
                <a:ext uri="{FF2B5EF4-FFF2-40B4-BE49-F238E27FC236}">
                  <a16:creationId xmlns:a16="http://schemas.microsoft.com/office/drawing/2014/main" id="{00BFBA06-9C76-7242-AA63-43FEE5A721EA}"/>
                </a:ext>
              </a:extLst>
            </p:cNvPr>
            <p:cNvSpPr>
              <a:spLocks noChangeArrowheads="1"/>
            </p:cNvSpPr>
            <p:nvPr/>
          </p:nvSpPr>
          <p:spPr bwMode="auto">
            <a:xfrm>
              <a:off x="4532312" y="5257799"/>
              <a:ext cx="649288" cy="836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92075" tIns="46038" rIns="92075" bIns="46038"/>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85000"/>
              </a:pPr>
              <a:r>
                <a:rPr lang="en-US" altLang="en-CN" sz="2000" b="1">
                  <a:solidFill>
                    <a:srgbClr val="FF3300"/>
                  </a:solidFill>
                </a:rPr>
                <a:t>Oy</a:t>
              </a:r>
              <a:br>
                <a:rPr lang="en-US" altLang="en-CN" sz="2000" b="1">
                  <a:solidFill>
                    <a:srgbClr val="FF3300"/>
                  </a:solidFill>
                </a:rPr>
              </a:br>
              <a:r>
                <a:rPr lang="en-US" altLang="en-CN" sz="2000" b="1">
                  <a:solidFill>
                    <a:srgbClr val="FF3300"/>
                  </a:solidFill>
                </a:rPr>
                <a:t>Vey</a:t>
              </a:r>
            </a:p>
          </p:txBody>
        </p:sp>
        <p:sp>
          <p:nvSpPr>
            <p:cNvPr id="28681" name="Line 32">
              <a:extLst>
                <a:ext uri="{FF2B5EF4-FFF2-40B4-BE49-F238E27FC236}">
                  <a16:creationId xmlns:a16="http://schemas.microsoft.com/office/drawing/2014/main" id="{D44043FD-3442-124E-BCFA-DB732C8516BB}"/>
                </a:ext>
              </a:extLst>
            </p:cNvPr>
            <p:cNvSpPr>
              <a:spLocks noChangeShapeType="1"/>
            </p:cNvSpPr>
            <p:nvPr/>
          </p:nvSpPr>
          <p:spPr bwMode="auto">
            <a:xfrm>
              <a:off x="5029199" y="5602288"/>
              <a:ext cx="587375" cy="0"/>
            </a:xfrm>
            <a:prstGeom prst="line">
              <a:avLst/>
            </a:prstGeom>
            <a:noFill/>
            <a:ln w="50800">
              <a:solidFill>
                <a:srgbClr val="FC0128"/>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pPr algn="ctr" eaLnBrk="0" fontAlgn="base" hangingPunct="0">
                <a:spcBef>
                  <a:spcPct val="0"/>
                </a:spcBef>
                <a:spcAft>
                  <a:spcPct val="0"/>
                </a:spcAft>
              </a:pPr>
              <a:endParaRPr lang="en-CN" sz="2400">
                <a:solidFill>
                  <a:srgbClr val="000000"/>
                </a:solidFill>
                <a:latin typeface="Arial" panose="020B0604020202020204" pitchFamily="34" charset="0"/>
              </a:endParaRPr>
            </a:p>
          </p:txBody>
        </p:sp>
        <p:sp>
          <p:nvSpPr>
            <p:cNvPr id="28682" name="Oval 33" descr="Bouquet">
              <a:extLst>
                <a:ext uri="{FF2B5EF4-FFF2-40B4-BE49-F238E27FC236}">
                  <a16:creationId xmlns:a16="http://schemas.microsoft.com/office/drawing/2014/main" id="{D87F44D8-4842-114F-9415-80F788D5EF79}"/>
                </a:ext>
              </a:extLst>
            </p:cNvPr>
            <p:cNvSpPr>
              <a:spLocks noChangeArrowheads="1"/>
            </p:cNvSpPr>
            <p:nvPr/>
          </p:nvSpPr>
          <p:spPr bwMode="auto">
            <a:xfrm>
              <a:off x="6286792" y="5277694"/>
              <a:ext cx="259766" cy="649188"/>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grpSp>
    </p:spTree>
    <p:extLst>
      <p:ext uri="{BB962C8B-B14F-4D97-AF65-F5344CB8AC3E}">
        <p14:creationId xmlns:p14="http://schemas.microsoft.com/office/powerpoint/2010/main" val="363923377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544774"/>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286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9698" name="Rectangle 2">
            <a:extLst>
              <a:ext uri="{FF2B5EF4-FFF2-40B4-BE49-F238E27FC236}">
                <a16:creationId xmlns:a16="http://schemas.microsoft.com/office/drawing/2014/main" id="{D0F6FB20-D5D9-5744-BAEE-AB5BCD4589F2}"/>
              </a:ext>
            </a:extLst>
          </p:cNvPr>
          <p:cNvSpPr>
            <a:spLocks noGrp="1" noChangeArrowheads="1"/>
          </p:cNvSpPr>
          <p:nvPr>
            <p:ph type="title" idx="4294967295"/>
          </p:nvPr>
        </p:nvSpPr>
        <p:spPr/>
        <p:txBody>
          <a:bodyPr/>
          <a:lstStyle/>
          <a:p>
            <a:r>
              <a:rPr lang="en-US" altLang="en-CN"/>
              <a:t>Line Drawing algorithm, </a:t>
            </a:r>
            <a:r>
              <a:rPr lang="en-US" altLang="en-CN" u="sng"/>
              <a:t>optimized</a:t>
            </a:r>
          </a:p>
        </p:txBody>
      </p:sp>
      <p:sp>
        <p:nvSpPr>
          <p:cNvPr id="575491" name="Rectangle 3">
            <a:extLst>
              <a:ext uri="{FF2B5EF4-FFF2-40B4-BE49-F238E27FC236}">
                <a16:creationId xmlns:a16="http://schemas.microsoft.com/office/drawing/2014/main" id="{2A73CD57-B57C-9043-B9CA-D45EE9AF6DD3}"/>
              </a:ext>
            </a:extLst>
          </p:cNvPr>
          <p:cNvSpPr>
            <a:spLocks noChangeArrowheads="1"/>
          </p:cNvSpPr>
          <p:nvPr/>
        </p:nvSpPr>
        <p:spPr bwMode="auto">
          <a:xfrm>
            <a:off x="5951539" y="3860800"/>
            <a:ext cx="4465637" cy="2305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542925" indent="-185738">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85000"/>
            </a:pPr>
            <a:r>
              <a:rPr lang="en-US" altLang="en-CN" sz="1400">
                <a:solidFill>
                  <a:srgbClr val="000099"/>
                </a:solidFill>
                <a:latin typeface="Comic Sans MS" panose="030F0902030302020204" pitchFamily="66" charset="0"/>
              </a:rPr>
              <a:t>b/a &gt; dy/dx</a:t>
            </a:r>
            <a:r>
              <a:rPr lang="en-US" altLang="en-CN" sz="1400">
                <a:solidFill>
                  <a:srgbClr val="000000"/>
                </a:solidFill>
                <a:latin typeface="Comic Sans MS" panose="030F0902030302020204" pitchFamily="66" charset="0"/>
              </a:rPr>
              <a:t>    is the same as   </a:t>
            </a:r>
            <a:r>
              <a:rPr lang="en-US" altLang="en-CN" sz="1400">
                <a:solidFill>
                  <a:srgbClr val="000099"/>
                </a:solidFill>
                <a:latin typeface="Comic Sans MS" panose="030F0902030302020204" pitchFamily="66" charset="0"/>
              </a:rPr>
              <a:t>a*dy &lt; b*dx</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Define </a:t>
            </a:r>
            <a:r>
              <a:rPr lang="en-US" altLang="en-CN" sz="1400">
                <a:solidFill>
                  <a:srgbClr val="000099"/>
                </a:solidFill>
                <a:latin typeface="Comic Sans MS" panose="030F0902030302020204" pitchFamily="66" charset="0"/>
              </a:rPr>
              <a:t>diff = a*dy – b*dx</a:t>
            </a:r>
          </a:p>
          <a:p>
            <a:pPr eaLnBrk="0" fontAlgn="base" hangingPunct="0">
              <a:spcBef>
                <a:spcPct val="60000"/>
              </a:spcBef>
              <a:spcAft>
                <a:spcPct val="0"/>
              </a:spcAft>
              <a:buClr>
                <a:srgbClr val="006600"/>
              </a:buClr>
              <a:buSzPct val="85000"/>
            </a:pPr>
            <a:r>
              <a:rPr lang="en-US" altLang="en-CN" sz="1400" u="sng">
                <a:solidFill>
                  <a:srgbClr val="000000"/>
                </a:solidFill>
                <a:latin typeface="Comic Sans MS" panose="030F0902030302020204" pitchFamily="66" charset="0"/>
              </a:rPr>
              <a:t>Let’s take a close look </a:t>
            </a:r>
            <a:r>
              <a:rPr lang="en-US" altLang="en-CN" sz="1400">
                <a:solidFill>
                  <a:srgbClr val="000000"/>
                </a:solidFill>
                <a:latin typeface="Comic Sans MS" panose="030F0902030302020204" pitchFamily="66" charset="0"/>
              </a:rPr>
              <a:t>at this </a:t>
            </a:r>
            <a:r>
              <a:rPr lang="en-US" altLang="en-CN" sz="1400">
                <a:solidFill>
                  <a:srgbClr val="000099"/>
                </a:solidFill>
                <a:latin typeface="Comic Sans MS" panose="030F0902030302020204" pitchFamily="66" charset="0"/>
              </a:rPr>
              <a:t>diff</a:t>
            </a:r>
            <a:r>
              <a:rPr lang="en-US" altLang="en-CN" sz="1400">
                <a:solidFill>
                  <a:srgbClr val="000000"/>
                </a:solidFill>
                <a:latin typeface="Comic Sans MS" panose="030F0902030302020204" pitchFamily="66" charset="0"/>
              </a:rPr>
              <a:t>:</a:t>
            </a:r>
          </a:p>
          <a:p>
            <a:pPr eaLnBrk="0" fontAlgn="base" hangingPunct="0">
              <a:spcBef>
                <a:spcPct val="60000"/>
              </a:spcBef>
              <a:spcAft>
                <a:spcPct val="0"/>
              </a:spcAft>
              <a:buClr>
                <a:srgbClr val="006600"/>
              </a:buClr>
              <a:buSzPct val="85000"/>
              <a:buFont typeface="Wingdings" pitchFamily="2" charset="2"/>
              <a:buAutoNum type="arabicPeriod"/>
            </a:pPr>
            <a:r>
              <a:rPr lang="en-US" altLang="en-CN" sz="1400">
                <a:solidFill>
                  <a:srgbClr val="000099"/>
                </a:solidFill>
                <a:latin typeface="Comic Sans MS" panose="030F0902030302020204" pitchFamily="66" charset="0"/>
              </a:rPr>
              <a:t>    b/a &gt; dy/dx</a:t>
            </a:r>
            <a:r>
              <a:rPr lang="en-US" altLang="en-CN" sz="1400">
                <a:solidFill>
                  <a:srgbClr val="000000"/>
                </a:solidFill>
                <a:latin typeface="Comic Sans MS" panose="030F0902030302020204" pitchFamily="66" charset="0"/>
              </a:rPr>
              <a:t> is the same as </a:t>
            </a:r>
            <a:r>
              <a:rPr lang="en-US" altLang="en-CN" sz="1400">
                <a:solidFill>
                  <a:srgbClr val="000099"/>
                </a:solidFill>
                <a:latin typeface="Comic Sans MS" panose="030F0902030302020204" pitchFamily="66" charset="0"/>
              </a:rPr>
              <a:t>diff &lt; 0</a:t>
            </a:r>
          </a:p>
          <a:p>
            <a:pPr eaLnBrk="0" fontAlgn="base" hangingPunct="0">
              <a:spcBef>
                <a:spcPct val="60000"/>
              </a:spcBef>
              <a:spcAft>
                <a:spcPct val="0"/>
              </a:spcAft>
              <a:buClr>
                <a:srgbClr val="006600"/>
              </a:buClr>
              <a:buSzPct val="85000"/>
              <a:buFont typeface="Wingdings" pitchFamily="2" charset="2"/>
              <a:buAutoNum type="arabicPeriod"/>
            </a:pPr>
            <a:r>
              <a:rPr lang="en-US" altLang="en-CN" sz="1400">
                <a:solidFill>
                  <a:srgbClr val="000000"/>
                </a:solidFill>
                <a:latin typeface="Comic Sans MS" panose="030F0902030302020204" pitchFamily="66" charset="0"/>
              </a:rPr>
              <a:t>    When we set (a,b)=(0,0), </a:t>
            </a:r>
            <a:r>
              <a:rPr lang="en-US" altLang="en-CN" sz="1400">
                <a:solidFill>
                  <a:srgbClr val="000099"/>
                </a:solidFill>
                <a:latin typeface="Comic Sans MS" panose="030F0902030302020204" pitchFamily="66" charset="0"/>
              </a:rPr>
              <a:t>diff = 0</a:t>
            </a:r>
          </a:p>
          <a:p>
            <a:pPr eaLnBrk="0" fontAlgn="base" hangingPunct="0">
              <a:spcBef>
                <a:spcPct val="60000"/>
              </a:spcBef>
              <a:spcAft>
                <a:spcPct val="0"/>
              </a:spcAft>
              <a:buClr>
                <a:srgbClr val="006600"/>
              </a:buClr>
              <a:buSzPct val="85000"/>
              <a:buFont typeface="Wingdings" pitchFamily="2" charset="2"/>
              <a:buAutoNum type="arabicPeriod"/>
            </a:pPr>
            <a:r>
              <a:rPr lang="en-US" altLang="en-CN" sz="1400">
                <a:solidFill>
                  <a:srgbClr val="000000"/>
                </a:solidFill>
                <a:latin typeface="Comic Sans MS" panose="030F0902030302020204" pitchFamily="66" charset="0"/>
              </a:rPr>
              <a:t>    When we set a=a+1, </a:t>
            </a:r>
            <a:r>
              <a:rPr lang="en-US" altLang="en-CN" sz="1400">
                <a:solidFill>
                  <a:srgbClr val="000099"/>
                </a:solidFill>
                <a:latin typeface="Comic Sans MS" panose="030F0902030302020204" pitchFamily="66" charset="0"/>
              </a:rPr>
              <a:t>diff goes up by dy</a:t>
            </a:r>
          </a:p>
          <a:p>
            <a:pPr eaLnBrk="0" fontAlgn="base" hangingPunct="0">
              <a:spcBef>
                <a:spcPct val="60000"/>
              </a:spcBef>
              <a:spcAft>
                <a:spcPct val="0"/>
              </a:spcAft>
              <a:buClr>
                <a:srgbClr val="006600"/>
              </a:buClr>
              <a:buSzPct val="85000"/>
              <a:buFont typeface="Wingdings" pitchFamily="2" charset="2"/>
              <a:buAutoNum type="arabicPeriod"/>
            </a:pPr>
            <a:r>
              <a:rPr lang="en-US" altLang="en-CN" sz="1400">
                <a:solidFill>
                  <a:srgbClr val="000000"/>
                </a:solidFill>
                <a:latin typeface="Comic Sans MS" panose="030F0902030302020204" pitchFamily="66" charset="0"/>
              </a:rPr>
              <a:t>    When we set b=b+1, </a:t>
            </a:r>
            <a:r>
              <a:rPr lang="en-US" altLang="en-CN" sz="1400">
                <a:solidFill>
                  <a:srgbClr val="000099"/>
                </a:solidFill>
                <a:latin typeface="Comic Sans MS" panose="030F0902030302020204" pitchFamily="66" charset="0"/>
              </a:rPr>
              <a:t>diff goes down by dx</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       </a:t>
            </a:r>
          </a:p>
        </p:txBody>
      </p:sp>
      <p:grpSp>
        <p:nvGrpSpPr>
          <p:cNvPr id="2" name="Group 4">
            <a:extLst>
              <a:ext uri="{FF2B5EF4-FFF2-40B4-BE49-F238E27FC236}">
                <a16:creationId xmlns:a16="http://schemas.microsoft.com/office/drawing/2014/main" id="{E7AF59B6-DD30-A343-BD1C-BE8E29EE86B0}"/>
              </a:ext>
            </a:extLst>
          </p:cNvPr>
          <p:cNvGrpSpPr>
            <a:grpSpLocks/>
          </p:cNvGrpSpPr>
          <p:nvPr/>
        </p:nvGrpSpPr>
        <p:grpSpPr bwMode="auto">
          <a:xfrm>
            <a:off x="1992313" y="908050"/>
            <a:ext cx="3168650" cy="2159000"/>
            <a:chOff x="2971" y="618"/>
            <a:chExt cx="1996" cy="1360"/>
          </a:xfrm>
        </p:grpSpPr>
        <p:sp>
          <p:nvSpPr>
            <p:cNvPr id="29707" name="Rectangle 5">
              <a:extLst>
                <a:ext uri="{FF2B5EF4-FFF2-40B4-BE49-F238E27FC236}">
                  <a16:creationId xmlns:a16="http://schemas.microsoft.com/office/drawing/2014/main" id="{B940F610-B26C-2342-BE96-4481A373FF45}"/>
                </a:ext>
              </a:extLst>
            </p:cNvPr>
            <p:cNvSpPr>
              <a:spLocks noChangeArrowheads="1"/>
            </p:cNvSpPr>
            <p:nvPr/>
          </p:nvSpPr>
          <p:spPr bwMode="auto">
            <a:xfrm>
              <a:off x="2971" y="618"/>
              <a:ext cx="1996" cy="1315"/>
            </a:xfrm>
            <a:prstGeom prst="rect">
              <a:avLst/>
            </a:prstGeom>
            <a:solidFill>
              <a:srgbClr val="CCFFFF"/>
            </a:solidFill>
            <a:ln w="9525">
              <a:solidFill>
                <a:srgbClr val="293973"/>
              </a:solidFill>
              <a:miter lim="800000"/>
              <a:headEnd/>
              <a:tailEnd/>
            </a:ln>
            <a:effectLst>
              <a:outerShdw dist="89803" dir="2700000" algn="ctr" rotWithShape="0">
                <a:srgbClr val="293973"/>
              </a:outerShdw>
            </a:effectLst>
          </p:spPr>
          <p:txBody>
            <a:bodyPr lIns="273600" tIns="190800" rIns="57600" bIns="1908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85000"/>
              </a:pPr>
              <a:endParaRPr lang="en-US" altLang="en-CN" sz="1200">
                <a:solidFill>
                  <a:srgbClr val="000000"/>
                </a:solidFill>
                <a:cs typeface="Arial" panose="020B0604020202020204" pitchFamily="34" charset="0"/>
              </a:endParaRPr>
            </a:p>
          </p:txBody>
        </p:sp>
        <p:sp>
          <p:nvSpPr>
            <p:cNvPr id="29708" name="Rectangle 6">
              <a:extLst>
                <a:ext uri="{FF2B5EF4-FFF2-40B4-BE49-F238E27FC236}">
                  <a16:creationId xmlns:a16="http://schemas.microsoft.com/office/drawing/2014/main" id="{1977C479-75B8-244E-8C7A-F0732FA542BE}"/>
                </a:ext>
              </a:extLst>
            </p:cNvPr>
            <p:cNvSpPr>
              <a:spLocks noChangeArrowheads="1"/>
            </p:cNvSpPr>
            <p:nvPr/>
          </p:nvSpPr>
          <p:spPr bwMode="auto">
            <a:xfrm>
              <a:off x="3017" y="708"/>
              <a:ext cx="1904" cy="1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90488" indent="14288">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85000"/>
              </a:pPr>
              <a:r>
                <a:rPr lang="en-US" altLang="en-CN" sz="1400" u="sng">
                  <a:solidFill>
                    <a:srgbClr val="000000"/>
                  </a:solidFill>
                  <a:latin typeface="Comic Sans MS" panose="030F0902030302020204" pitchFamily="66" charset="0"/>
                </a:rPr>
                <a:t>drawLine(x,y,x+dx,y+dy)</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set (a,b) = (0,0)</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while (a ≤ dx) and (b ≤ dy)</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       drawPixel(x+a,y+b)</a:t>
              </a:r>
            </a:p>
            <a:p>
              <a:pPr eaLnBrk="0" fontAlgn="base" hangingPunct="0">
                <a:spcBef>
                  <a:spcPct val="60000"/>
                </a:spcBef>
                <a:spcAft>
                  <a:spcPct val="0"/>
                </a:spcAft>
                <a:buClr>
                  <a:srgbClr val="006600"/>
                </a:buClr>
                <a:buSzPct val="85000"/>
              </a:pPr>
              <a:r>
                <a:rPr lang="en-US" altLang="en-CN" sz="1400">
                  <a:solidFill>
                    <a:srgbClr val="000099"/>
                  </a:solidFill>
                  <a:latin typeface="Comic Sans MS" panose="030F0902030302020204" pitchFamily="66" charset="0"/>
                </a:rPr>
                <a:t>       </a:t>
              </a:r>
              <a:r>
                <a:rPr lang="en-US" altLang="en-CN" sz="1400">
                  <a:solidFill>
                    <a:srgbClr val="000000"/>
                  </a:solidFill>
                  <a:latin typeface="Comic Sans MS" panose="030F0902030302020204" pitchFamily="66" charset="0"/>
                </a:rPr>
                <a:t>if </a:t>
              </a:r>
              <a:r>
                <a:rPr lang="en-US" altLang="en-CN" sz="1400">
                  <a:solidFill>
                    <a:srgbClr val="000099"/>
                  </a:solidFill>
                  <a:latin typeface="Comic Sans MS" panose="030F0902030302020204" pitchFamily="66" charset="0"/>
                </a:rPr>
                <a:t>b/a &gt; dy/dx</a:t>
              </a:r>
              <a:r>
                <a:rPr lang="en-US" altLang="en-CN" sz="1400">
                  <a:solidFill>
                    <a:srgbClr val="000000"/>
                  </a:solidFill>
                  <a:latin typeface="Comic Sans MS" panose="030F0902030302020204" pitchFamily="66" charset="0"/>
                </a:rPr>
                <a:t> set a=a+1</a:t>
              </a:r>
              <a:br>
                <a:rPr lang="en-US" altLang="en-CN" sz="1400">
                  <a:solidFill>
                    <a:srgbClr val="000000"/>
                  </a:solidFill>
                  <a:latin typeface="Comic Sans MS" panose="030F0902030302020204" pitchFamily="66" charset="0"/>
                </a:rPr>
              </a:br>
              <a:r>
                <a:rPr lang="en-US" altLang="en-CN" sz="1400">
                  <a:solidFill>
                    <a:srgbClr val="000000"/>
                  </a:solidFill>
                  <a:latin typeface="Comic Sans MS" panose="030F0902030302020204" pitchFamily="66" charset="0"/>
                </a:rPr>
                <a:t>        else                set b=b+1</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       </a:t>
              </a:r>
            </a:p>
          </p:txBody>
        </p:sp>
      </p:grpSp>
      <p:grpSp>
        <p:nvGrpSpPr>
          <p:cNvPr id="3" name="Group 7">
            <a:extLst>
              <a:ext uri="{FF2B5EF4-FFF2-40B4-BE49-F238E27FC236}">
                <a16:creationId xmlns:a16="http://schemas.microsoft.com/office/drawing/2014/main" id="{F767F204-DEA2-AB43-8647-1267DCF292AD}"/>
              </a:ext>
            </a:extLst>
          </p:cNvPr>
          <p:cNvGrpSpPr>
            <a:grpSpLocks/>
          </p:cNvGrpSpPr>
          <p:nvPr/>
        </p:nvGrpSpPr>
        <p:grpSpPr bwMode="auto">
          <a:xfrm>
            <a:off x="1703388" y="3213101"/>
            <a:ext cx="4032250" cy="2879725"/>
            <a:chOff x="2835" y="2115"/>
            <a:chExt cx="2540" cy="1814"/>
          </a:xfrm>
        </p:grpSpPr>
        <p:grpSp>
          <p:nvGrpSpPr>
            <p:cNvPr id="29703" name="Group 8">
              <a:extLst>
                <a:ext uri="{FF2B5EF4-FFF2-40B4-BE49-F238E27FC236}">
                  <a16:creationId xmlns:a16="http://schemas.microsoft.com/office/drawing/2014/main" id="{73046916-D477-AC45-9FFD-00C5AF1B6C38}"/>
                </a:ext>
              </a:extLst>
            </p:cNvPr>
            <p:cNvGrpSpPr>
              <a:grpSpLocks/>
            </p:cNvGrpSpPr>
            <p:nvPr/>
          </p:nvGrpSpPr>
          <p:grpSpPr bwMode="auto">
            <a:xfrm>
              <a:off x="2835" y="2568"/>
              <a:ext cx="2540" cy="1361"/>
              <a:chOff x="2835" y="2568"/>
              <a:chExt cx="2540" cy="1361"/>
            </a:xfrm>
          </p:grpSpPr>
          <p:sp>
            <p:nvSpPr>
              <p:cNvPr id="29705" name="Rectangle 9">
                <a:extLst>
                  <a:ext uri="{FF2B5EF4-FFF2-40B4-BE49-F238E27FC236}">
                    <a16:creationId xmlns:a16="http://schemas.microsoft.com/office/drawing/2014/main" id="{2CEE51B3-F092-A045-8646-CC50BCCC063C}"/>
                  </a:ext>
                </a:extLst>
              </p:cNvPr>
              <p:cNvSpPr>
                <a:spLocks noChangeArrowheads="1"/>
              </p:cNvSpPr>
              <p:nvPr/>
            </p:nvSpPr>
            <p:spPr bwMode="auto">
              <a:xfrm>
                <a:off x="3016" y="2568"/>
                <a:ext cx="2359" cy="1361"/>
              </a:xfrm>
              <a:prstGeom prst="rect">
                <a:avLst/>
              </a:prstGeom>
              <a:solidFill>
                <a:srgbClr val="CCFFFF"/>
              </a:solidFill>
              <a:ln w="9525">
                <a:solidFill>
                  <a:srgbClr val="293973"/>
                </a:solidFill>
                <a:miter lim="800000"/>
                <a:headEnd/>
                <a:tailEnd/>
              </a:ln>
              <a:effectLst>
                <a:outerShdw dist="89803" dir="2700000" algn="ctr" rotWithShape="0">
                  <a:srgbClr val="293973"/>
                </a:outerShdw>
              </a:effectLst>
            </p:spPr>
            <p:txBody>
              <a:bodyPr lIns="273600" tIns="190800" rIns="57600" bIns="1908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85000"/>
                </a:pPr>
                <a:endParaRPr lang="en-US" altLang="en-CN" sz="1200">
                  <a:solidFill>
                    <a:srgbClr val="000000"/>
                  </a:solidFill>
                  <a:cs typeface="Arial" panose="020B0604020202020204" pitchFamily="34" charset="0"/>
                </a:endParaRPr>
              </a:p>
            </p:txBody>
          </p:sp>
          <p:sp>
            <p:nvSpPr>
              <p:cNvPr id="29706" name="Rectangle 10">
                <a:extLst>
                  <a:ext uri="{FF2B5EF4-FFF2-40B4-BE49-F238E27FC236}">
                    <a16:creationId xmlns:a16="http://schemas.microsoft.com/office/drawing/2014/main" id="{8BD60D5D-274F-1B43-9321-1A9F0EC6717F}"/>
                  </a:ext>
                </a:extLst>
              </p:cNvPr>
              <p:cNvSpPr>
                <a:spLocks noChangeArrowheads="1"/>
              </p:cNvSpPr>
              <p:nvPr/>
            </p:nvSpPr>
            <p:spPr bwMode="auto">
              <a:xfrm>
                <a:off x="2835" y="2659"/>
                <a:ext cx="2540" cy="1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14288">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85000"/>
                </a:pPr>
                <a:r>
                  <a:rPr lang="en-US" altLang="en-CN" sz="1400" u="sng">
                    <a:solidFill>
                      <a:srgbClr val="000000"/>
                    </a:solidFill>
                    <a:latin typeface="Comic Sans MS" panose="030F0902030302020204" pitchFamily="66" charset="0"/>
                  </a:rPr>
                  <a:t>drawLine(x,y,x+dx,y+dy)</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set (a,b) = (0,0),  diff = 0</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while (a ≤ dx) and (b ≤ dy)</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       drawPixel(x+a,y+b)</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       if diff &lt; 0 set a=a+1,  diff = diff + dx</a:t>
                </a:r>
                <a:br>
                  <a:rPr lang="en-US" altLang="en-CN" sz="1400">
                    <a:solidFill>
                      <a:srgbClr val="000000"/>
                    </a:solidFill>
                    <a:latin typeface="Comic Sans MS" panose="030F0902030302020204" pitchFamily="66" charset="0"/>
                  </a:rPr>
                </a:br>
                <a:r>
                  <a:rPr lang="en-US" altLang="en-CN" sz="1400">
                    <a:solidFill>
                      <a:srgbClr val="000000"/>
                    </a:solidFill>
                    <a:latin typeface="Comic Sans MS" panose="030F0902030302020204" pitchFamily="66" charset="0"/>
                  </a:rPr>
                  <a:t>        else          set b=b+1, diff = diff - dy</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              </a:t>
                </a:r>
              </a:p>
            </p:txBody>
          </p:sp>
        </p:grpSp>
        <p:sp>
          <p:nvSpPr>
            <p:cNvPr id="29704" name="AutoShape 11">
              <a:extLst>
                <a:ext uri="{FF2B5EF4-FFF2-40B4-BE49-F238E27FC236}">
                  <a16:creationId xmlns:a16="http://schemas.microsoft.com/office/drawing/2014/main" id="{3A5665D4-2651-2A44-8411-C803F06D41F0}"/>
                </a:ext>
              </a:extLst>
            </p:cNvPr>
            <p:cNvSpPr>
              <a:spLocks noChangeArrowheads="1"/>
            </p:cNvSpPr>
            <p:nvPr/>
          </p:nvSpPr>
          <p:spPr bwMode="auto">
            <a:xfrm rot="5400000">
              <a:off x="3832" y="1985"/>
              <a:ext cx="318" cy="578"/>
            </a:xfrm>
            <a:prstGeom prst="rightArrow">
              <a:avLst>
                <a:gd name="adj1" fmla="val 50000"/>
                <a:gd name="adj2" fmla="val 58456"/>
              </a:avLst>
            </a:prstGeom>
            <a:solidFill>
              <a:srgbClr val="800000"/>
            </a:solidFill>
            <a:ln w="12700" algn="ctr">
              <a:solidFill>
                <a:schemeClr val="tx1"/>
              </a:solidFill>
              <a:miter lim="800000"/>
              <a:headEnd/>
              <a:tailEnd/>
            </a:ln>
          </p:spPr>
          <p:txBody>
            <a:bodyPr anchor="ct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grpSp>
      <p:sp>
        <p:nvSpPr>
          <p:cNvPr id="575503" name="Rectangle 15">
            <a:extLst>
              <a:ext uri="{FF2B5EF4-FFF2-40B4-BE49-F238E27FC236}">
                <a16:creationId xmlns:a16="http://schemas.microsoft.com/office/drawing/2014/main" id="{AB9992C8-E1B8-AA47-B5EF-21A7BC46006F}"/>
              </a:ext>
            </a:extLst>
          </p:cNvPr>
          <p:cNvSpPr>
            <a:spLocks noGrp="1" noChangeArrowheads="1"/>
          </p:cNvSpPr>
          <p:nvPr>
            <p:ph type="body" idx="4294967295"/>
          </p:nvPr>
        </p:nvSpPr>
        <p:spPr>
          <a:xfrm>
            <a:off x="5767388" y="908050"/>
            <a:ext cx="4578350" cy="2089150"/>
          </a:xfrm>
          <a:noFill/>
        </p:spPr>
        <p:txBody>
          <a:bodyPr/>
          <a:lstStyle/>
          <a:p>
            <a:pPr>
              <a:lnSpc>
                <a:spcPct val="90000"/>
              </a:lnSpc>
              <a:buFont typeface="Wingdings" pitchFamily="2" charset="2"/>
              <a:buNone/>
            </a:pPr>
            <a:r>
              <a:rPr lang="en-US" altLang="en-CN" sz="1600" u="sng"/>
              <a:t>Motivation</a:t>
            </a:r>
          </a:p>
          <a:p>
            <a:pPr>
              <a:lnSpc>
                <a:spcPct val="90000"/>
              </a:lnSpc>
            </a:pPr>
            <a:r>
              <a:rPr lang="en-US" altLang="en-CN" sz="1600"/>
              <a:t>When you draw polygons, e.g. in animation or video, you need to draw millions of lines</a:t>
            </a:r>
          </a:p>
          <a:p>
            <a:pPr>
              <a:lnSpc>
                <a:spcPct val="90000"/>
              </a:lnSpc>
            </a:pPr>
            <a:r>
              <a:rPr lang="en-US" altLang="en-CN" sz="1600"/>
              <a:t>Therefore, drawLine must be ultra fast</a:t>
            </a:r>
          </a:p>
          <a:p>
            <a:pPr>
              <a:lnSpc>
                <a:spcPct val="90000"/>
              </a:lnSpc>
            </a:pPr>
            <a:r>
              <a:rPr lang="en-US" altLang="en-CN" sz="1600"/>
              <a:t>Division is a very slow operation</a:t>
            </a:r>
          </a:p>
          <a:p>
            <a:pPr>
              <a:lnSpc>
                <a:spcPct val="90000"/>
              </a:lnSpc>
            </a:pPr>
            <a:r>
              <a:rPr lang="en-US" altLang="en-CN" sz="1600"/>
              <a:t>Addition is ultra fast (hardware based) </a:t>
            </a:r>
          </a:p>
        </p:txBody>
      </p:sp>
    </p:spTree>
    <p:extLst>
      <p:ext uri="{BB962C8B-B14F-4D97-AF65-F5344CB8AC3E}">
        <p14:creationId xmlns:p14="http://schemas.microsoft.com/office/powerpoint/2010/main" val="125768060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575503">
                                            <p:txEl>
                                              <p:pRg st="0" end="0"/>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575503">
                                            <p:txEl>
                                              <p:pRg st="1" end="1"/>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575503">
                                            <p:txEl>
                                              <p:pRg st="2" end="2"/>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575503">
                                            <p:txEl>
                                              <p:pRg st="3" end="3"/>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575503">
                                            <p:txEl>
                                              <p:pRg st="4" end="4"/>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575491">
                                            <p:txEl>
                                              <p:pRg st="0" end="0"/>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575491">
                                            <p:txEl>
                                              <p:pRg st="1" end="1"/>
                                            </p:txEl>
                                          </p:spTgt>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499"/>
                                          </p:stCondLst>
                                        </p:cTn>
                                        <p:tgtEl>
                                          <p:spTgt spid="575491">
                                            <p:txEl>
                                              <p:pRg st="2" end="2"/>
                                            </p:txEl>
                                          </p:spTgt>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499"/>
                                          </p:stCondLst>
                                        </p:cTn>
                                        <p:tgtEl>
                                          <p:spTgt spid="575491">
                                            <p:txEl>
                                              <p:pRg st="3" end="3"/>
                                            </p:txEl>
                                          </p:spTgt>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grpId="0" nodeType="clickEffect">
                                  <p:stCondLst>
                                    <p:cond delay="0"/>
                                  </p:stCondLst>
                                  <p:childTnLst>
                                    <p:set>
                                      <p:cBhvr>
                                        <p:cTn id="46" dur="1" fill="hold">
                                          <p:stCondLst>
                                            <p:cond delay="499"/>
                                          </p:stCondLst>
                                        </p:cTn>
                                        <p:tgtEl>
                                          <p:spTgt spid="575491">
                                            <p:txEl>
                                              <p:pRg st="4" end="4"/>
                                            </p:txEl>
                                          </p:spTgt>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presetSubtype="0" fill="hold" grpId="0" nodeType="clickEffect">
                                  <p:stCondLst>
                                    <p:cond delay="0"/>
                                  </p:stCondLst>
                                  <p:childTnLst>
                                    <p:set>
                                      <p:cBhvr>
                                        <p:cTn id="50" dur="1" fill="hold">
                                          <p:stCondLst>
                                            <p:cond delay="499"/>
                                          </p:stCondLst>
                                        </p:cTn>
                                        <p:tgtEl>
                                          <p:spTgt spid="575491">
                                            <p:txEl>
                                              <p:pRg st="5" end="5"/>
                                            </p:txEl>
                                          </p:spTgt>
                                        </p:tgtEl>
                                        <p:attrNameLst>
                                          <p:attrName>style.visibility</p:attrName>
                                        </p:attrNameLst>
                                      </p:cBhvr>
                                      <p:to>
                                        <p:strVal val="visible"/>
                                      </p:to>
                                    </p:set>
                                  </p:childTnLst>
                                </p:cTn>
                              </p:par>
                            </p:childTnLst>
                          </p:cTn>
                        </p:par>
                      </p:childTnLst>
                    </p:cTn>
                  </p:par>
                  <p:par>
                    <p:cTn id="51" fill="hold" nodeType="clickPar">
                      <p:stCondLst>
                        <p:cond delay="indefinite"/>
                      </p:stCondLst>
                      <p:childTnLst>
                        <p:par>
                          <p:cTn id="52" fill="hold" nodeType="withGroup">
                            <p:stCondLst>
                              <p:cond delay="0"/>
                            </p:stCondLst>
                            <p:childTnLst>
                              <p:par>
                                <p:cTn id="53" presetID="1" presetClass="entr" presetSubtype="0" fill="hold" grpId="0" nodeType="clickEffect">
                                  <p:stCondLst>
                                    <p:cond delay="0"/>
                                  </p:stCondLst>
                                  <p:childTnLst>
                                    <p:set>
                                      <p:cBhvr>
                                        <p:cTn id="54" dur="1" fill="hold">
                                          <p:stCondLst>
                                            <p:cond delay="499"/>
                                          </p:stCondLst>
                                        </p:cTn>
                                        <p:tgtEl>
                                          <p:spTgt spid="575491">
                                            <p:txEl>
                                              <p:pRg st="6" end="6"/>
                                            </p:txEl>
                                          </p:spTgt>
                                        </p:tgtEl>
                                        <p:attrNameLst>
                                          <p:attrName>style.visibility</p:attrName>
                                        </p:attrNameLst>
                                      </p:cBhvr>
                                      <p:to>
                                        <p:strVal val="visible"/>
                                      </p:to>
                                    </p:set>
                                  </p:childTnLst>
                                </p:cTn>
                              </p:par>
                            </p:childTnLst>
                          </p:cTn>
                        </p:par>
                      </p:childTnLst>
                    </p:cTn>
                  </p:par>
                  <p:par>
                    <p:cTn id="55" fill="hold" nodeType="clickPar">
                      <p:stCondLst>
                        <p:cond delay="indefinite"/>
                      </p:stCondLst>
                      <p:childTnLst>
                        <p:par>
                          <p:cTn id="56" fill="hold" nodeType="withGroup">
                            <p:stCondLst>
                              <p:cond delay="0"/>
                            </p:stCondLst>
                            <p:childTnLst>
                              <p:par>
                                <p:cTn id="57" presetID="1" presetClass="entr" presetSubtype="0" fill="hold" grpId="0" nodeType="clickEffect">
                                  <p:stCondLst>
                                    <p:cond delay="0"/>
                                  </p:stCondLst>
                                  <p:childTnLst>
                                    <p:set>
                                      <p:cBhvr>
                                        <p:cTn id="58" dur="1" fill="hold">
                                          <p:stCondLst>
                                            <p:cond delay="499"/>
                                          </p:stCondLst>
                                        </p:cTn>
                                        <p:tgtEl>
                                          <p:spTgt spid="575491">
                                            <p:txEl>
                                              <p:pRg st="7" end="7"/>
                                            </p:txEl>
                                          </p:spTgt>
                                        </p:tgtEl>
                                        <p:attrNameLst>
                                          <p:attrName>style.visibility</p:attrName>
                                        </p:attrNameLst>
                                      </p:cBhvr>
                                      <p:to>
                                        <p:strVal val="visible"/>
                                      </p:to>
                                    </p:set>
                                  </p:childTnLst>
                                </p:cTn>
                              </p:par>
                            </p:childTnLst>
                          </p:cTn>
                        </p:par>
                      </p:childTnLst>
                    </p:cTn>
                  </p:par>
                  <p:par>
                    <p:cTn id="59" fill="hold" nodeType="clickPar">
                      <p:stCondLst>
                        <p:cond delay="indefinite"/>
                      </p:stCondLst>
                      <p:childTnLst>
                        <p:par>
                          <p:cTn id="60" fill="hold" nodeType="withGroup">
                            <p:stCondLst>
                              <p:cond delay="0"/>
                            </p:stCondLst>
                            <p:childTnLst>
                              <p:par>
                                <p:cTn id="61" presetID="1" presetClass="entr" presetSubtype="0" fill="hold" nodeType="clickEffect">
                                  <p:stCondLst>
                                    <p:cond delay="0"/>
                                  </p:stCondLst>
                                  <p:childTnLst>
                                    <p:set>
                                      <p:cBhvr>
                                        <p:cTn id="62" dur="1" fill="hold">
                                          <p:stCondLst>
                                            <p:cond delay="499"/>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5491" grpId="0" build="p" autoUpdateAnimBg="0"/>
      <p:bldP spid="575503" grpId="0" build="p" autoUpdateAnimBg="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a:extLst>
              <a:ext uri="{FF2B5EF4-FFF2-40B4-BE49-F238E27FC236}">
                <a16:creationId xmlns:a16="http://schemas.microsoft.com/office/drawing/2014/main" id="{1D562161-C47D-7147-9D52-3ED262207DBD}"/>
              </a:ext>
            </a:extLst>
          </p:cNvPr>
          <p:cNvSpPr>
            <a:spLocks noGrp="1" noChangeArrowheads="1"/>
          </p:cNvSpPr>
          <p:nvPr>
            <p:ph type="title"/>
          </p:nvPr>
        </p:nvSpPr>
        <p:spPr/>
        <p:txBody>
          <a:bodyPr/>
          <a:lstStyle/>
          <a:p>
            <a:r>
              <a:rPr lang="en-US" altLang="en-CN"/>
              <a:t>Circle drawing</a:t>
            </a:r>
            <a:endParaRPr lang="en-US" altLang="en-CN" sz="1600" b="1">
              <a:solidFill>
                <a:srgbClr val="000099"/>
              </a:solidFill>
              <a:latin typeface="Courier New" panose="02070309020205020404" pitchFamily="49" charset="0"/>
              <a:cs typeface="Courier New" panose="02070309020205020404" pitchFamily="49" charset="0"/>
            </a:endParaRPr>
          </a:p>
        </p:txBody>
      </p:sp>
      <p:pic>
        <p:nvPicPr>
          <p:cNvPr id="805891" name="Picture 3" descr="Bouquet">
            <a:extLst>
              <a:ext uri="{FF2B5EF4-FFF2-40B4-BE49-F238E27FC236}">
                <a16:creationId xmlns:a16="http://schemas.microsoft.com/office/drawing/2014/main" id="{AFA363A2-0809-9044-BC15-2B1BBDA81F2D}"/>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3048000" y="4953001"/>
            <a:ext cx="6705600" cy="1401763"/>
          </a:xfrm>
          <a:prstGeom prst="rect">
            <a:avLst/>
          </a:prstGeom>
          <a:noFill/>
          <a:ln>
            <a:noFill/>
          </a:ln>
          <a:effectLst/>
          <a:extLst>
            <a:ext uri="{909E8E84-426E-40DD-AFC4-6F175D3DCCD1}">
              <a14:hiddenFill xmlns:a14="http://schemas.microsoft.com/office/drawing/2010/main">
                <a:blipFill dpi="0" rotWithShape="0">
                  <a:blip r:embed="rId4"/>
                  <a:srcRect l="25781" t="78305" r="25000" b="7527"/>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805892" name="Group 4">
            <a:extLst>
              <a:ext uri="{FF2B5EF4-FFF2-40B4-BE49-F238E27FC236}">
                <a16:creationId xmlns:a16="http://schemas.microsoft.com/office/drawing/2014/main" id="{91AC81AD-1055-2640-A321-04ED211530DF}"/>
              </a:ext>
            </a:extLst>
          </p:cNvPr>
          <p:cNvGrpSpPr>
            <a:grpSpLocks/>
          </p:cNvGrpSpPr>
          <p:nvPr/>
        </p:nvGrpSpPr>
        <p:grpSpPr bwMode="auto">
          <a:xfrm>
            <a:off x="2895601" y="762000"/>
            <a:ext cx="6227763" cy="3962400"/>
            <a:chOff x="864" y="480"/>
            <a:chExt cx="3923" cy="2496"/>
          </a:xfrm>
        </p:grpSpPr>
        <p:pic>
          <p:nvPicPr>
            <p:cNvPr id="30725" name="Picture 5" descr="Bouquet">
              <a:extLst>
                <a:ext uri="{FF2B5EF4-FFF2-40B4-BE49-F238E27FC236}">
                  <a16:creationId xmlns:a16="http://schemas.microsoft.com/office/drawing/2014/main" id="{8C8ADAAB-279F-0F4E-B148-DA8715B03091}"/>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1344" y="480"/>
              <a:ext cx="3443" cy="2496"/>
            </a:xfrm>
            <a:prstGeom prst="rect">
              <a:avLst/>
            </a:prstGeom>
            <a:noFill/>
            <a:ln>
              <a:noFill/>
            </a:ln>
            <a:effectLst/>
            <a:extLst>
              <a:ext uri="{909E8E84-426E-40DD-AFC4-6F175D3DCCD1}">
                <a14:hiddenFill xmlns:a14="http://schemas.microsoft.com/office/drawing/2010/main">
                  <a:blipFill dpi="0" rotWithShape="0">
                    <a:blip r:embed="rId4"/>
                    <a:srcRect l="25781" t="24469" r="25000" b="26418"/>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0726" name="Rectangle 6">
              <a:extLst>
                <a:ext uri="{FF2B5EF4-FFF2-40B4-BE49-F238E27FC236}">
                  <a16:creationId xmlns:a16="http://schemas.microsoft.com/office/drawing/2014/main" id="{16A613B7-5414-9E43-BFE2-65E156AA19E6}"/>
                </a:ext>
              </a:extLst>
            </p:cNvPr>
            <p:cNvSpPr>
              <a:spLocks noChangeArrowheads="1"/>
            </p:cNvSpPr>
            <p:nvPr/>
          </p:nvSpPr>
          <p:spPr bwMode="auto">
            <a:xfrm>
              <a:off x="864" y="528"/>
              <a:ext cx="1104" cy="6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100000"/>
              </a:pPr>
              <a:r>
                <a:rPr lang="en-US" altLang="en-CN" sz="1600">
                  <a:solidFill>
                    <a:srgbClr val="000000"/>
                  </a:solidFill>
                  <a:latin typeface="Comic Sans MS" panose="030F0902030302020204" pitchFamily="66" charset="0"/>
                  <a:ea typeface="Times New Roman" panose="02020603050405020304" pitchFamily="18" charset="0"/>
                  <a:cs typeface="Times New Roman" panose="02020603050405020304" pitchFamily="18" charset="0"/>
                </a:rPr>
                <a:t>The screen origin (0,0)</a:t>
              </a:r>
              <a:br>
                <a:rPr lang="en-US" altLang="en-CN" sz="1600">
                  <a:solidFill>
                    <a:srgbClr val="000000"/>
                  </a:solidFill>
                  <a:latin typeface="Comic Sans MS" panose="030F0902030302020204" pitchFamily="66" charset="0"/>
                  <a:ea typeface="Times New Roman" panose="02020603050405020304" pitchFamily="18" charset="0"/>
                  <a:cs typeface="Times New Roman" panose="02020603050405020304" pitchFamily="18" charset="0"/>
                </a:rPr>
              </a:br>
              <a:r>
                <a:rPr lang="en-US" altLang="en-CN" sz="1600">
                  <a:solidFill>
                    <a:srgbClr val="000000"/>
                  </a:solidFill>
                  <a:latin typeface="Comic Sans MS" panose="030F0902030302020204" pitchFamily="66" charset="0"/>
                  <a:ea typeface="Times New Roman" panose="02020603050405020304" pitchFamily="18" charset="0"/>
                  <a:cs typeface="Times New Roman" panose="02020603050405020304" pitchFamily="18" charset="0"/>
                </a:rPr>
                <a:t>is at the top left.</a:t>
              </a:r>
            </a:p>
          </p:txBody>
        </p:sp>
      </p:grpSp>
    </p:spTree>
    <p:extLst>
      <p:ext uri="{BB962C8B-B14F-4D97-AF65-F5344CB8AC3E}">
        <p14:creationId xmlns:p14="http://schemas.microsoft.com/office/powerpoint/2010/main" val="306027844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80589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8058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a:extLst>
              <a:ext uri="{FF2B5EF4-FFF2-40B4-BE49-F238E27FC236}">
                <a16:creationId xmlns:a16="http://schemas.microsoft.com/office/drawing/2014/main" id="{15C982B7-641F-9D49-9808-A5BB56AFE9FF}"/>
              </a:ext>
            </a:extLst>
          </p:cNvPr>
          <p:cNvSpPr>
            <a:spLocks noGrp="1" noChangeArrowheads="1"/>
          </p:cNvSpPr>
          <p:nvPr>
            <p:ph type="title"/>
          </p:nvPr>
        </p:nvSpPr>
        <p:spPr/>
        <p:txBody>
          <a:bodyPr/>
          <a:lstStyle/>
          <a:p>
            <a:r>
              <a:rPr lang="en-US" altLang="en-CN"/>
              <a:t>An anecdote about efficiency and design </a:t>
            </a:r>
            <a:endParaRPr lang="en-US" altLang="en-CN" sz="1400"/>
          </a:p>
        </p:txBody>
      </p:sp>
      <p:sp>
        <p:nvSpPr>
          <p:cNvPr id="807939" name="Text Box 3">
            <a:extLst>
              <a:ext uri="{FF2B5EF4-FFF2-40B4-BE49-F238E27FC236}">
                <a16:creationId xmlns:a16="http://schemas.microsoft.com/office/drawing/2014/main" id="{024309BC-290D-AE4F-A717-C206EB69B811}"/>
              </a:ext>
            </a:extLst>
          </p:cNvPr>
          <p:cNvSpPr txBox="1">
            <a:spLocks noChangeArrowheads="1"/>
          </p:cNvSpPr>
          <p:nvPr/>
        </p:nvSpPr>
        <p:spPr bwMode="auto">
          <a:xfrm>
            <a:off x="1676400" y="838200"/>
            <a:ext cx="5334000" cy="5638800"/>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201600" tIns="190800" rIns="360000" bIns="360000"/>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150000"/>
              </a:lnSpc>
              <a:spcBef>
                <a:spcPts val="600"/>
              </a:spcBef>
              <a:spcAft>
                <a:spcPct val="0"/>
              </a:spcAft>
              <a:buClr>
                <a:srgbClr val="006600"/>
              </a:buClr>
              <a:buSzPct val="85000"/>
            </a:pPr>
            <a:r>
              <a:rPr lang="en-US" altLang="en-CN" sz="160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Jobs obsessed about the look of what would appear on the screen. One day Bill Atkinson burst into his office all excited. He had just come up with a brilliant algorithm that could draw circles onscreen quickly. The math for making circles usually required calculating square roots, which the Motorola 68000 microprocessor didn’t support. But Atkinson did a workaround based on the fact that the sum of a sequence of odd numbers produces a sequence of perfect squares (e.g. 1 + 3 = 4, 1 + 3 + 5 = 9, etc.)</a:t>
            </a:r>
          </a:p>
          <a:p>
            <a:pPr eaLnBrk="0" fontAlgn="base" hangingPunct="0">
              <a:lnSpc>
                <a:spcPct val="150000"/>
              </a:lnSpc>
              <a:spcBef>
                <a:spcPts val="600"/>
              </a:spcBef>
              <a:spcAft>
                <a:spcPct val="0"/>
              </a:spcAft>
              <a:buClr>
                <a:srgbClr val="006600"/>
              </a:buClr>
              <a:buSzPct val="85000"/>
            </a:pPr>
            <a:r>
              <a:rPr lang="en-US" altLang="en-CN" sz="160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When Atkinson fired up his demo, everyone was impressed except Jobs. “Well, circles are nice,” he said, “but how about drawing rectangles with rounded corners?”</a:t>
            </a:r>
          </a:p>
          <a:p>
            <a:pPr eaLnBrk="0" fontAlgn="base" hangingPunct="0">
              <a:lnSpc>
                <a:spcPct val="150000"/>
              </a:lnSpc>
              <a:spcBef>
                <a:spcPts val="600"/>
              </a:spcBef>
              <a:spcAft>
                <a:spcPct val="0"/>
              </a:spcAft>
              <a:buClr>
                <a:srgbClr val="006600"/>
              </a:buClr>
              <a:buSzPct val="85000"/>
            </a:pPr>
            <a:r>
              <a:rPr lang="en-US" altLang="en-CN" sz="160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a:t>
            </a:r>
            <a:r>
              <a:rPr lang="en-US" altLang="en-CN" sz="1600" i="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Steve Jobs</a:t>
            </a:r>
            <a:r>
              <a:rPr lang="en-US" altLang="en-CN" sz="160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by Walter Isaacson, 2012) </a:t>
            </a:r>
          </a:p>
        </p:txBody>
      </p:sp>
      <p:grpSp>
        <p:nvGrpSpPr>
          <p:cNvPr id="32772" name="Group 4">
            <a:extLst>
              <a:ext uri="{FF2B5EF4-FFF2-40B4-BE49-F238E27FC236}">
                <a16:creationId xmlns:a16="http://schemas.microsoft.com/office/drawing/2014/main" id="{80FB3D40-5BEA-C241-B45D-4B497CF704E1}"/>
              </a:ext>
            </a:extLst>
          </p:cNvPr>
          <p:cNvGrpSpPr>
            <a:grpSpLocks/>
          </p:cNvGrpSpPr>
          <p:nvPr/>
        </p:nvGrpSpPr>
        <p:grpSpPr bwMode="auto">
          <a:xfrm>
            <a:off x="7824788" y="981076"/>
            <a:ext cx="2100262" cy="2752725"/>
            <a:chOff x="6300028" y="980403"/>
            <a:chExt cx="2101022" cy="2753397"/>
          </a:xfrm>
        </p:grpSpPr>
        <p:pic>
          <p:nvPicPr>
            <p:cNvPr id="31752" name="Picture 5" descr="http://www.blogography.com/photos9/iTunes5.jpg">
              <a:extLst>
                <a:ext uri="{FF2B5EF4-FFF2-40B4-BE49-F238E27FC236}">
                  <a16:creationId xmlns:a16="http://schemas.microsoft.com/office/drawing/2014/main" id="{09AB6B53-6515-664B-8507-876DD7BC9F72}"/>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6508376" y="1192306"/>
              <a:ext cx="1892674" cy="25414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53" name="Right Arrow 2">
              <a:extLst>
                <a:ext uri="{FF2B5EF4-FFF2-40B4-BE49-F238E27FC236}">
                  <a16:creationId xmlns:a16="http://schemas.microsoft.com/office/drawing/2014/main" id="{D8823979-FEAB-0442-8744-9C6104C00EF8}"/>
                </a:ext>
              </a:extLst>
            </p:cNvPr>
            <p:cNvSpPr>
              <a:spLocks noChangeArrowheads="1"/>
            </p:cNvSpPr>
            <p:nvPr/>
          </p:nvSpPr>
          <p:spPr bwMode="auto">
            <a:xfrm rot="2898961">
              <a:off x="6242878" y="1037553"/>
              <a:ext cx="419100" cy="304800"/>
            </a:xfrm>
            <a:prstGeom prst="rightArrow">
              <a:avLst>
                <a:gd name="adj1" fmla="val 50000"/>
                <a:gd name="adj2" fmla="val 50003"/>
              </a:avLst>
            </a:prstGeom>
            <a:solidFill>
              <a:srgbClr val="990000"/>
            </a:solidFill>
            <a:ln w="9525" algn="ctr">
              <a:solidFill>
                <a:schemeClr val="tx1"/>
              </a:solidFill>
              <a:round/>
              <a:headEnd/>
              <a:tailEnd/>
            </a:ln>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CN">
                <a:solidFill>
                  <a:srgbClr val="000000"/>
                </a:solidFill>
              </a:endParaRPr>
            </a:p>
          </p:txBody>
        </p:sp>
      </p:grpSp>
      <p:grpSp>
        <p:nvGrpSpPr>
          <p:cNvPr id="32773" name="Group 5">
            <a:extLst>
              <a:ext uri="{FF2B5EF4-FFF2-40B4-BE49-F238E27FC236}">
                <a16:creationId xmlns:a16="http://schemas.microsoft.com/office/drawing/2014/main" id="{620CE389-4E4D-5B41-A186-4D6D62A192D6}"/>
              </a:ext>
            </a:extLst>
          </p:cNvPr>
          <p:cNvGrpSpPr>
            <a:grpSpLocks/>
          </p:cNvGrpSpPr>
          <p:nvPr/>
        </p:nvGrpSpPr>
        <p:grpSpPr bwMode="auto">
          <a:xfrm>
            <a:off x="7162801" y="3957638"/>
            <a:ext cx="3376613" cy="2222500"/>
            <a:chOff x="5791200" y="3958256"/>
            <a:chExt cx="3376379" cy="2221093"/>
          </a:xfrm>
        </p:grpSpPr>
        <p:pic>
          <p:nvPicPr>
            <p:cNvPr id="31750" name="Picture 2" descr="Bouquet">
              <a:extLst>
                <a:ext uri="{FF2B5EF4-FFF2-40B4-BE49-F238E27FC236}">
                  <a16:creationId xmlns:a16="http://schemas.microsoft.com/office/drawing/2014/main" id="{312802C2-E6EB-F144-BB26-F30B954814F1}"/>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791200" y="3958256"/>
              <a:ext cx="3376379" cy="2137744"/>
            </a:xfrm>
            <a:prstGeom prst="rect">
              <a:avLst/>
            </a:prstGeom>
            <a:noFill/>
            <a:ln>
              <a:noFill/>
            </a:ln>
            <a:effectLst/>
            <a:extLst>
              <a:ext uri="{909E8E84-426E-40DD-AFC4-6F175D3DCCD1}">
                <a14:hiddenFill xmlns:a14="http://schemas.microsoft.com/office/drawing/2010/main">
                  <a:blipFill dpi="0" rotWithShape="0">
                    <a:blip/>
                    <a:srcRect/>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1751" name="Right Arrow 10">
              <a:extLst>
                <a:ext uri="{FF2B5EF4-FFF2-40B4-BE49-F238E27FC236}">
                  <a16:creationId xmlns:a16="http://schemas.microsoft.com/office/drawing/2014/main" id="{B14BE221-6423-994D-AFFE-FC1914891A83}"/>
                </a:ext>
              </a:extLst>
            </p:cNvPr>
            <p:cNvSpPr>
              <a:spLocks noChangeArrowheads="1"/>
            </p:cNvSpPr>
            <p:nvPr/>
          </p:nvSpPr>
          <p:spPr bwMode="auto">
            <a:xfrm rot="-6933861">
              <a:off x="6526733" y="5817399"/>
              <a:ext cx="419100" cy="304800"/>
            </a:xfrm>
            <a:prstGeom prst="rightArrow">
              <a:avLst>
                <a:gd name="adj1" fmla="val 50000"/>
                <a:gd name="adj2" fmla="val 50003"/>
              </a:avLst>
            </a:prstGeom>
            <a:solidFill>
              <a:srgbClr val="990000"/>
            </a:solidFill>
            <a:ln w="9525" algn="ctr">
              <a:solidFill>
                <a:schemeClr val="tx1"/>
              </a:solidFill>
              <a:round/>
              <a:headEnd/>
              <a:tailEnd/>
            </a:ln>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CN">
                <a:solidFill>
                  <a:srgbClr val="000000"/>
                </a:solidFill>
              </a:endParaRPr>
            </a:p>
          </p:txBody>
        </p:sp>
      </p:grpSp>
    </p:spTree>
    <p:extLst>
      <p:ext uri="{BB962C8B-B14F-4D97-AF65-F5344CB8AC3E}">
        <p14:creationId xmlns:p14="http://schemas.microsoft.com/office/powerpoint/2010/main" val="356762327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807939">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807939">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07939">
                                            <p:txEl>
                                              <p:pRg st="2" end="2"/>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32772"/>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327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EE75B7B4-D6CF-374B-BBC9-84922DCE4C0F}"/>
              </a:ext>
            </a:extLst>
          </p:cNvPr>
          <p:cNvSpPr>
            <a:spLocks noGrp="1" noChangeArrowheads="1"/>
          </p:cNvSpPr>
          <p:nvPr>
            <p:ph type="title"/>
          </p:nvPr>
        </p:nvSpPr>
        <p:spPr/>
        <p:txBody>
          <a:bodyPr/>
          <a:lstStyle/>
          <a:p>
            <a:r>
              <a:rPr lang="en-US" altLang="en-CN"/>
              <a:t>Jack revisited</a:t>
            </a:r>
          </a:p>
        </p:txBody>
      </p:sp>
      <p:sp>
        <p:nvSpPr>
          <p:cNvPr id="4099" name="Text Box 3">
            <a:extLst>
              <a:ext uri="{FF2B5EF4-FFF2-40B4-BE49-F238E27FC236}">
                <a16:creationId xmlns:a16="http://schemas.microsoft.com/office/drawing/2014/main" id="{CAADA417-0951-C84A-BF4B-9F800712FB87}"/>
              </a:ext>
            </a:extLst>
          </p:cNvPr>
          <p:cNvSpPr txBox="1">
            <a:spLocks noChangeArrowheads="1"/>
          </p:cNvSpPr>
          <p:nvPr/>
        </p:nvSpPr>
        <p:spPr bwMode="auto">
          <a:xfrm>
            <a:off x="2514600" y="762000"/>
            <a:ext cx="7010400" cy="5562600"/>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201600" tIns="190800" rIns="93600" bIns="1908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just" eaLnBrk="0" fontAlgn="base" hangingPunct="0">
              <a:lnSpc>
                <a:spcPct val="110000"/>
              </a:lnSpc>
              <a:spcBef>
                <a:spcPct val="0"/>
              </a:spcBef>
              <a:spcAft>
                <a:spcPct val="0"/>
              </a:spcAft>
              <a:buClr>
                <a:srgbClr val="006600"/>
              </a:buClr>
              <a:buSzPct val="85000"/>
            </a:pPr>
            <a:r>
              <a:rPr lang="en-US" altLang="en-CN" sz="14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Computes the average of a sequence of integers. */</a:t>
            </a:r>
            <a:endParaRPr lang="en-US" altLang="en-CN" sz="1400" b="1">
              <a:solidFill>
                <a:srgbClr val="000000"/>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eaLnBrk="0" fontAlgn="base" hangingPunct="0">
              <a:lnSpc>
                <a:spcPct val="110000"/>
              </a:lnSpc>
              <a:spcBef>
                <a:spcPct val="0"/>
              </a:spcBef>
              <a:spcAft>
                <a:spcPct val="0"/>
              </a:spcAft>
              <a:buClr>
                <a:srgbClr val="006600"/>
              </a:buClr>
              <a:buSzPct val="85000"/>
            </a:pPr>
            <a:r>
              <a:rPr lang="en-US" altLang="en-CN" sz="14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class Main {</a:t>
            </a:r>
            <a:endParaRPr lang="en-US" altLang="en-CN" sz="1400" b="1">
              <a:solidFill>
                <a:srgbClr val="000000"/>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eaLnBrk="0" fontAlgn="base" hangingPunct="0">
              <a:lnSpc>
                <a:spcPct val="110000"/>
              </a:lnSpc>
              <a:spcBef>
                <a:spcPct val="0"/>
              </a:spcBef>
              <a:spcAft>
                <a:spcPct val="0"/>
              </a:spcAft>
              <a:buClr>
                <a:srgbClr val="006600"/>
              </a:buClr>
              <a:buSzPct val="85000"/>
            </a:pPr>
            <a:r>
              <a:rPr lang="en-US" altLang="en-CN" sz="14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function void main() {</a:t>
            </a:r>
            <a:endParaRPr lang="en-US" altLang="en-CN" sz="1400" b="1">
              <a:solidFill>
                <a:srgbClr val="000000"/>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algn="just" eaLnBrk="0" fontAlgn="base" hangingPunct="0">
              <a:lnSpc>
                <a:spcPct val="110000"/>
              </a:lnSpc>
              <a:spcBef>
                <a:spcPct val="0"/>
              </a:spcBef>
              <a:spcAft>
                <a:spcPct val="0"/>
              </a:spcAft>
              <a:buClr>
                <a:srgbClr val="006600"/>
              </a:buClr>
              <a:buSzPct val="85000"/>
            </a:pPr>
            <a:r>
              <a:rPr lang="en-US" altLang="en-CN" sz="14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var Array a; </a:t>
            </a:r>
            <a:endParaRPr lang="en-US" altLang="en-CN" sz="1400" b="1">
              <a:solidFill>
                <a:srgbClr val="000000"/>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algn="just" eaLnBrk="0" fontAlgn="base" hangingPunct="0">
              <a:lnSpc>
                <a:spcPct val="110000"/>
              </a:lnSpc>
              <a:spcBef>
                <a:spcPct val="0"/>
              </a:spcBef>
              <a:spcAft>
                <a:spcPct val="0"/>
              </a:spcAft>
              <a:buClr>
                <a:srgbClr val="006600"/>
              </a:buClr>
              <a:buSzPct val="85000"/>
            </a:pPr>
            <a:r>
              <a:rPr lang="en-US" altLang="en-CN" sz="14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var int length;</a:t>
            </a:r>
            <a:endParaRPr lang="en-US" altLang="en-CN" sz="1400" b="1">
              <a:solidFill>
                <a:srgbClr val="000000"/>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algn="just" eaLnBrk="0" fontAlgn="base" hangingPunct="0">
              <a:lnSpc>
                <a:spcPct val="110000"/>
              </a:lnSpc>
              <a:spcBef>
                <a:spcPct val="0"/>
              </a:spcBef>
              <a:spcAft>
                <a:spcPct val="0"/>
              </a:spcAft>
              <a:buClr>
                <a:srgbClr val="006600"/>
              </a:buClr>
              <a:buSzPct val="85000"/>
            </a:pPr>
            <a:r>
              <a:rPr lang="en-US" altLang="en-CN" sz="14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var int i, sum;</a:t>
            </a:r>
            <a:endParaRPr lang="en-US" altLang="en-CN" sz="1400" b="1">
              <a:solidFill>
                <a:srgbClr val="000000"/>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algn="just" eaLnBrk="0" fontAlgn="base" hangingPunct="0">
              <a:lnSpc>
                <a:spcPct val="110000"/>
              </a:lnSpc>
              <a:spcBef>
                <a:spcPct val="0"/>
              </a:spcBef>
              <a:spcAft>
                <a:spcPct val="0"/>
              </a:spcAft>
              <a:buClr>
                <a:srgbClr val="006600"/>
              </a:buClr>
              <a:buSzPct val="85000"/>
            </a:pPr>
            <a:r>
              <a:rPr lang="en-US" altLang="en-CN" sz="14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endParaRPr lang="en-US" altLang="en-CN" sz="1400" b="1">
              <a:solidFill>
                <a:srgbClr val="000000"/>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algn="just" eaLnBrk="0" fontAlgn="base" hangingPunct="0">
              <a:lnSpc>
                <a:spcPct val="110000"/>
              </a:lnSpc>
              <a:spcBef>
                <a:spcPct val="0"/>
              </a:spcBef>
              <a:spcAft>
                <a:spcPct val="0"/>
              </a:spcAft>
              <a:buClr>
                <a:srgbClr val="006600"/>
              </a:buClr>
              <a:buSzPct val="85000"/>
            </a:pPr>
            <a:r>
              <a:rPr lang="en-US" altLang="en-CN" sz="14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let length = Keyboard.readInt(”How many numbers? ”);</a:t>
            </a:r>
            <a:endParaRPr lang="en-US" altLang="en-CN" sz="1400" b="1">
              <a:solidFill>
                <a:srgbClr val="000000"/>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algn="just" eaLnBrk="0" fontAlgn="base" hangingPunct="0">
              <a:lnSpc>
                <a:spcPct val="110000"/>
              </a:lnSpc>
              <a:spcBef>
                <a:spcPct val="0"/>
              </a:spcBef>
              <a:spcAft>
                <a:spcPct val="0"/>
              </a:spcAft>
              <a:buClr>
                <a:srgbClr val="006600"/>
              </a:buClr>
              <a:buSzPct val="85000"/>
            </a:pPr>
            <a:r>
              <a:rPr lang="en-US" altLang="en-CN" sz="14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let a = Array.new(length); // Constructs the array</a:t>
            </a:r>
            <a:endParaRPr lang="en-US" altLang="en-CN" sz="1400" b="1">
              <a:solidFill>
                <a:srgbClr val="000000"/>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algn="just" eaLnBrk="0" fontAlgn="base" hangingPunct="0">
              <a:lnSpc>
                <a:spcPct val="110000"/>
              </a:lnSpc>
              <a:spcBef>
                <a:spcPct val="0"/>
              </a:spcBef>
              <a:spcAft>
                <a:spcPct val="0"/>
              </a:spcAft>
              <a:buClr>
                <a:srgbClr val="006600"/>
              </a:buClr>
              <a:buSzPct val="85000"/>
            </a:pPr>
            <a:r>
              <a:rPr lang="en-US" altLang="en-CN" sz="14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let i = 0;   </a:t>
            </a:r>
            <a:endParaRPr lang="en-US" altLang="en-CN" sz="1400" b="1">
              <a:solidFill>
                <a:srgbClr val="000000"/>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algn="just" eaLnBrk="0" fontAlgn="base" hangingPunct="0">
              <a:lnSpc>
                <a:spcPct val="110000"/>
              </a:lnSpc>
              <a:spcBef>
                <a:spcPct val="0"/>
              </a:spcBef>
              <a:spcAft>
                <a:spcPct val="0"/>
              </a:spcAft>
              <a:buClr>
                <a:srgbClr val="006600"/>
              </a:buClr>
              <a:buSzPct val="85000"/>
            </a:pPr>
            <a:r>
              <a:rPr lang="en-US" altLang="en-CN" sz="14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endParaRPr lang="en-US" altLang="en-CN" sz="1400" b="1">
              <a:solidFill>
                <a:srgbClr val="000000"/>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algn="just" eaLnBrk="0" fontAlgn="base" hangingPunct="0">
              <a:lnSpc>
                <a:spcPct val="110000"/>
              </a:lnSpc>
              <a:spcBef>
                <a:spcPct val="0"/>
              </a:spcBef>
              <a:spcAft>
                <a:spcPct val="0"/>
              </a:spcAft>
              <a:buClr>
                <a:srgbClr val="006600"/>
              </a:buClr>
              <a:buSzPct val="85000"/>
            </a:pPr>
            <a:r>
              <a:rPr lang="en-US" altLang="en-CN" sz="14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while (i &lt; length) {</a:t>
            </a:r>
            <a:endParaRPr lang="en-US" altLang="en-CN" sz="1400" b="1">
              <a:solidFill>
                <a:srgbClr val="000000"/>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algn="just" eaLnBrk="0" fontAlgn="base" hangingPunct="0">
              <a:lnSpc>
                <a:spcPct val="110000"/>
              </a:lnSpc>
              <a:spcBef>
                <a:spcPct val="0"/>
              </a:spcBef>
              <a:spcAft>
                <a:spcPct val="0"/>
              </a:spcAft>
              <a:buClr>
                <a:srgbClr val="006600"/>
              </a:buClr>
              <a:buSzPct val="85000"/>
            </a:pPr>
            <a:r>
              <a:rPr lang="en-US" altLang="en-CN" sz="14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let a[i] = Keyboard.readInt(”Enter the next number: ”);</a:t>
            </a:r>
            <a:endParaRPr lang="en-US" altLang="en-CN" sz="1400" b="1">
              <a:solidFill>
                <a:srgbClr val="000000"/>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algn="just" eaLnBrk="0" fontAlgn="base" hangingPunct="0">
              <a:lnSpc>
                <a:spcPct val="110000"/>
              </a:lnSpc>
              <a:spcBef>
                <a:spcPct val="0"/>
              </a:spcBef>
              <a:spcAft>
                <a:spcPct val="0"/>
              </a:spcAft>
              <a:buClr>
                <a:srgbClr val="006600"/>
              </a:buClr>
              <a:buSzPct val="85000"/>
            </a:pPr>
            <a:r>
              <a:rPr lang="en-US" altLang="en-CN" sz="14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let sum = sum + a[i];</a:t>
            </a:r>
            <a:endParaRPr lang="en-US" altLang="en-CN" sz="1400" b="1">
              <a:solidFill>
                <a:srgbClr val="000000"/>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algn="just" eaLnBrk="0" fontAlgn="base" hangingPunct="0">
              <a:lnSpc>
                <a:spcPct val="110000"/>
              </a:lnSpc>
              <a:spcBef>
                <a:spcPct val="0"/>
              </a:spcBef>
              <a:spcAft>
                <a:spcPct val="0"/>
              </a:spcAft>
              <a:buClr>
                <a:srgbClr val="006600"/>
              </a:buClr>
              <a:buSzPct val="85000"/>
            </a:pPr>
            <a:r>
              <a:rPr lang="en-US" altLang="en-CN" sz="14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let i = i + 1;</a:t>
            </a:r>
            <a:endParaRPr lang="en-US" altLang="en-CN" sz="1400" b="1">
              <a:solidFill>
                <a:srgbClr val="000000"/>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algn="just" eaLnBrk="0" fontAlgn="base" hangingPunct="0">
              <a:lnSpc>
                <a:spcPct val="110000"/>
              </a:lnSpc>
              <a:spcBef>
                <a:spcPct val="0"/>
              </a:spcBef>
              <a:spcAft>
                <a:spcPct val="0"/>
              </a:spcAft>
              <a:buClr>
                <a:srgbClr val="006600"/>
              </a:buClr>
              <a:buSzPct val="85000"/>
            </a:pPr>
            <a:r>
              <a:rPr lang="en-US" altLang="en-CN" sz="14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 </a:t>
            </a:r>
            <a:endParaRPr lang="en-US" altLang="en-CN" sz="1400" b="1">
              <a:solidFill>
                <a:srgbClr val="000000"/>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algn="just" eaLnBrk="0" fontAlgn="base" hangingPunct="0">
              <a:lnSpc>
                <a:spcPct val="110000"/>
              </a:lnSpc>
              <a:spcBef>
                <a:spcPct val="0"/>
              </a:spcBef>
              <a:spcAft>
                <a:spcPct val="0"/>
              </a:spcAft>
              <a:buClr>
                <a:srgbClr val="006600"/>
              </a:buClr>
              <a:buSzPct val="85000"/>
            </a:pPr>
            <a:r>
              <a:rPr lang="en-US" altLang="en-CN" sz="14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endParaRPr lang="en-US" altLang="en-CN" sz="1400" b="1">
              <a:solidFill>
                <a:srgbClr val="000000"/>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algn="just" eaLnBrk="0" fontAlgn="base" hangingPunct="0">
              <a:lnSpc>
                <a:spcPct val="110000"/>
              </a:lnSpc>
              <a:spcBef>
                <a:spcPct val="0"/>
              </a:spcBef>
              <a:spcAft>
                <a:spcPct val="0"/>
              </a:spcAft>
              <a:buClr>
                <a:srgbClr val="006600"/>
              </a:buClr>
              <a:buSzPct val="85000"/>
            </a:pPr>
            <a:r>
              <a:rPr lang="en-US" altLang="en-CN" sz="14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do Output.printString(”The average is: ”);</a:t>
            </a:r>
            <a:endParaRPr lang="en-US" altLang="en-CN" sz="1400" b="1">
              <a:solidFill>
                <a:srgbClr val="000000"/>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algn="just" eaLnBrk="0" fontAlgn="base" hangingPunct="0">
              <a:lnSpc>
                <a:spcPct val="110000"/>
              </a:lnSpc>
              <a:spcBef>
                <a:spcPct val="0"/>
              </a:spcBef>
              <a:spcAft>
                <a:spcPct val="0"/>
              </a:spcAft>
              <a:buClr>
                <a:srgbClr val="006600"/>
              </a:buClr>
              <a:buSzPct val="85000"/>
            </a:pPr>
            <a:r>
              <a:rPr lang="en-US" altLang="en-CN" sz="14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do Output.printInt(sum / length);</a:t>
            </a:r>
            <a:endParaRPr lang="en-US" altLang="en-CN" sz="1400" b="1">
              <a:solidFill>
                <a:srgbClr val="000000"/>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algn="just" eaLnBrk="0" fontAlgn="base" hangingPunct="0">
              <a:lnSpc>
                <a:spcPct val="110000"/>
              </a:lnSpc>
              <a:spcBef>
                <a:spcPct val="0"/>
              </a:spcBef>
              <a:spcAft>
                <a:spcPct val="0"/>
              </a:spcAft>
              <a:buClr>
                <a:srgbClr val="006600"/>
              </a:buClr>
              <a:buSzPct val="85000"/>
            </a:pPr>
            <a:r>
              <a:rPr lang="en-US" altLang="en-CN" sz="14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do Output.println();</a:t>
            </a:r>
            <a:endParaRPr lang="en-US" altLang="en-CN" sz="1400" b="1">
              <a:solidFill>
                <a:srgbClr val="000000"/>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algn="just" eaLnBrk="0" fontAlgn="base" hangingPunct="0">
              <a:lnSpc>
                <a:spcPct val="110000"/>
              </a:lnSpc>
              <a:spcBef>
                <a:spcPct val="0"/>
              </a:spcBef>
              <a:spcAft>
                <a:spcPct val="0"/>
              </a:spcAft>
              <a:buClr>
                <a:srgbClr val="006600"/>
              </a:buClr>
              <a:buSzPct val="85000"/>
            </a:pPr>
            <a:r>
              <a:rPr lang="en-US" altLang="en-CN" sz="14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return;</a:t>
            </a:r>
            <a:endParaRPr lang="en-US" altLang="en-CN" sz="1400" b="1">
              <a:solidFill>
                <a:srgbClr val="000000"/>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algn="just" eaLnBrk="0" fontAlgn="base" hangingPunct="0">
              <a:lnSpc>
                <a:spcPct val="110000"/>
              </a:lnSpc>
              <a:spcBef>
                <a:spcPct val="0"/>
              </a:spcBef>
              <a:spcAft>
                <a:spcPct val="0"/>
              </a:spcAft>
              <a:buClr>
                <a:srgbClr val="006600"/>
              </a:buClr>
              <a:buSzPct val="85000"/>
            </a:pPr>
            <a:r>
              <a:rPr lang="en-US" altLang="en-CN" sz="14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endParaRPr lang="en-US" altLang="en-CN" sz="1400" b="1">
              <a:solidFill>
                <a:srgbClr val="000000"/>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algn="just" eaLnBrk="0" fontAlgn="base" hangingPunct="0">
              <a:lnSpc>
                <a:spcPct val="110000"/>
              </a:lnSpc>
              <a:spcBef>
                <a:spcPct val="0"/>
              </a:spcBef>
              <a:spcAft>
                <a:spcPct val="0"/>
              </a:spcAft>
              <a:buClr>
                <a:srgbClr val="006600"/>
              </a:buClr>
              <a:buSzPct val="85000"/>
            </a:pPr>
            <a:r>
              <a:rPr lang="en-US" altLang="en-CN" sz="14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a:t>
            </a:r>
            <a:endParaRPr lang="en-US" altLang="en-CN" sz="1400" b="1">
              <a:solidFill>
                <a:srgbClr val="000000"/>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eaLnBrk="0" fontAlgn="base" hangingPunct="0">
              <a:spcBef>
                <a:spcPct val="0"/>
              </a:spcBef>
              <a:spcAft>
                <a:spcPct val="0"/>
              </a:spcAft>
              <a:buClr>
                <a:srgbClr val="006600"/>
              </a:buClr>
              <a:buSzPct val="85000"/>
            </a:pPr>
            <a:endParaRPr lang="en-US" altLang="en-CN" sz="1400" b="1">
              <a:solidFill>
                <a:srgbClr val="00000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82980430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70018" name="Rectangle 2">
            <a:extLst>
              <a:ext uri="{FF2B5EF4-FFF2-40B4-BE49-F238E27FC236}">
                <a16:creationId xmlns:a16="http://schemas.microsoft.com/office/drawing/2014/main" id="{38F2E9E6-BFC2-AE43-B130-771757197B1E}"/>
              </a:ext>
            </a:extLst>
          </p:cNvPr>
          <p:cNvSpPr>
            <a:spLocks noGrp="1" noChangeArrowheads="1"/>
          </p:cNvSpPr>
          <p:nvPr>
            <p:ph type="body" idx="4294967295"/>
          </p:nvPr>
        </p:nvSpPr>
        <p:spPr>
          <a:xfrm>
            <a:off x="1771650" y="981076"/>
            <a:ext cx="8572500" cy="4968875"/>
          </a:xfrm>
          <a:noFill/>
        </p:spPr>
        <p:txBody>
          <a:bodyPr/>
          <a:lstStyle/>
          <a:p>
            <a:pPr>
              <a:spcBef>
                <a:spcPct val="100000"/>
              </a:spcBef>
            </a:pPr>
            <a:r>
              <a:rPr lang="en-US" altLang="en-CN" sz="1800"/>
              <a:t>To do vector graphics (e.g. display a PPT file), you have to draw polygons</a:t>
            </a:r>
          </a:p>
          <a:p>
            <a:pPr>
              <a:spcBef>
                <a:spcPct val="100000"/>
              </a:spcBef>
            </a:pPr>
            <a:r>
              <a:rPr lang="en-US" altLang="en-CN" sz="1800"/>
              <a:t>To draw polygons, you need to draw lines</a:t>
            </a:r>
          </a:p>
          <a:p>
            <a:pPr>
              <a:spcBef>
                <a:spcPct val="100000"/>
              </a:spcBef>
            </a:pPr>
            <a:r>
              <a:rPr lang="en-US" altLang="en-CN" sz="1800"/>
              <a:t>To draw lines, you need to divide</a:t>
            </a:r>
          </a:p>
          <a:p>
            <a:pPr>
              <a:spcBef>
                <a:spcPct val="100000"/>
              </a:spcBef>
            </a:pPr>
            <a:r>
              <a:rPr lang="en-US" altLang="en-CN" sz="1800"/>
              <a:t>Division can be</a:t>
            </a:r>
            <a:br>
              <a:rPr lang="en-US" altLang="en-CN" sz="1800"/>
            </a:br>
            <a:r>
              <a:rPr lang="en-US" altLang="en-CN" sz="1800"/>
              <a:t>re-expressed as multiplication</a:t>
            </a:r>
          </a:p>
          <a:p>
            <a:pPr>
              <a:spcBef>
                <a:spcPct val="100000"/>
              </a:spcBef>
            </a:pPr>
            <a:r>
              <a:rPr lang="en-US" altLang="en-CN" sz="1800"/>
              <a:t>Multiplication can be</a:t>
            </a:r>
            <a:br>
              <a:rPr lang="en-US" altLang="en-CN" sz="1800"/>
            </a:br>
            <a:r>
              <a:rPr lang="en-US" altLang="en-CN" sz="1800"/>
              <a:t>reduced to addition</a:t>
            </a:r>
          </a:p>
          <a:p>
            <a:pPr>
              <a:spcBef>
                <a:spcPct val="100000"/>
              </a:spcBef>
            </a:pPr>
            <a:r>
              <a:rPr lang="en-US" altLang="en-CN" sz="1800"/>
              <a:t>Addition is easy.</a:t>
            </a:r>
          </a:p>
          <a:p>
            <a:pPr>
              <a:spcBef>
                <a:spcPct val="100000"/>
              </a:spcBef>
            </a:pPr>
            <a:endParaRPr lang="en-US" altLang="en-CN" sz="1800"/>
          </a:p>
        </p:txBody>
      </p:sp>
      <p:sp>
        <p:nvSpPr>
          <p:cNvPr id="32771" name="Rectangle 3">
            <a:extLst>
              <a:ext uri="{FF2B5EF4-FFF2-40B4-BE49-F238E27FC236}">
                <a16:creationId xmlns:a16="http://schemas.microsoft.com/office/drawing/2014/main" id="{2CD9FFA6-5309-A243-BE49-07DC4FDFBCB8}"/>
              </a:ext>
            </a:extLst>
          </p:cNvPr>
          <p:cNvSpPr>
            <a:spLocks noGrp="1" noChangeArrowheads="1"/>
          </p:cNvSpPr>
          <p:nvPr>
            <p:ph type="title" idx="4294967295"/>
          </p:nvPr>
        </p:nvSpPr>
        <p:spPr>
          <a:noFill/>
        </p:spPr>
        <p:txBody>
          <a:bodyPr/>
          <a:lstStyle/>
          <a:p>
            <a:r>
              <a:rPr lang="en-US" altLang="en-CN"/>
              <a:t>To sum up (vector graphics)…</a:t>
            </a:r>
          </a:p>
        </p:txBody>
      </p:sp>
      <p:graphicFrame>
        <p:nvGraphicFramePr>
          <p:cNvPr id="2" name="Object 1">
            <a:extLst>
              <a:ext uri="{FF2B5EF4-FFF2-40B4-BE49-F238E27FC236}">
                <a16:creationId xmlns:a16="http://schemas.microsoft.com/office/drawing/2014/main" id="{9CA75444-7FDE-ED4B-B46A-A18B91EBD845}"/>
              </a:ext>
            </a:extLst>
          </p:cNvPr>
          <p:cNvGraphicFramePr>
            <a:graphicFrameLocks/>
          </p:cNvGraphicFramePr>
          <p:nvPr/>
        </p:nvGraphicFramePr>
        <p:xfrm>
          <a:off x="6324601" y="2514601"/>
          <a:ext cx="3922713" cy="2746375"/>
        </p:xfrm>
        <a:graphic>
          <a:graphicData uri="http://schemas.openxmlformats.org/presentationml/2006/ole">
            <mc:AlternateContent xmlns:mc="http://schemas.openxmlformats.org/markup-compatibility/2006">
              <mc:Choice xmlns:v="urn:schemas-microsoft-com:vml" Requires="v">
                <p:oleObj spid="_x0000_s944155" name="Clip" r:id="rId4" imgW="23037800" imgH="18135600" progId="MS_ClipArt_Gallery.5">
                  <p:embed/>
                </p:oleObj>
              </mc:Choice>
              <mc:Fallback>
                <p:oleObj name="Clip" r:id="rId4" imgW="23037800" imgH="18135600" progId="MS_ClipArt_Gallery.5">
                  <p:embed/>
                  <p:pic>
                    <p:nvPicPr>
                      <p:cNvPr id="2" name="Object 1">
                        <a:extLst>
                          <a:ext uri="{FF2B5EF4-FFF2-40B4-BE49-F238E27FC236}">
                            <a16:creationId xmlns:a16="http://schemas.microsoft.com/office/drawing/2014/main" id="{9CA75444-7FDE-ED4B-B46A-A18B91EBD845}"/>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24601" y="2514601"/>
                        <a:ext cx="3922713" cy="274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79231007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499"/>
                                          </p:stCondLst>
                                        </p:cTn>
                                        <p:tgtEl>
                                          <p:spTgt spid="470018">
                                            <p:txEl>
                                              <p:pRg st="0" end="0"/>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499"/>
                                          </p:stCondLst>
                                        </p:cTn>
                                        <p:tgtEl>
                                          <p:spTgt spid="470018">
                                            <p:txEl>
                                              <p:pRg st="1" end="1"/>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499"/>
                                          </p:stCondLst>
                                        </p:cTn>
                                        <p:tgtEl>
                                          <p:spTgt spid="470018">
                                            <p:txEl>
                                              <p:pRg st="2" end="2"/>
                                            </p:txEl>
                                          </p:spTgt>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499"/>
                                          </p:stCondLst>
                                        </p:cTn>
                                        <p:tgtEl>
                                          <p:spTgt spid="470018">
                                            <p:txEl>
                                              <p:pRg st="3" end="3"/>
                                            </p:txEl>
                                          </p:spTgt>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grpId="0" nodeType="clickEffect">
                                  <p:stCondLst>
                                    <p:cond delay="0"/>
                                  </p:stCondLst>
                                  <p:childTnLst>
                                    <p:set>
                                      <p:cBhvr>
                                        <p:cTn id="28" dur="1" fill="hold">
                                          <p:stCondLst>
                                            <p:cond delay="499"/>
                                          </p:stCondLst>
                                        </p:cTn>
                                        <p:tgtEl>
                                          <p:spTgt spid="470018">
                                            <p:txEl>
                                              <p:pRg st="4" end="4"/>
                                            </p:txEl>
                                          </p:spTgt>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grpId="0" nodeType="clickEffect">
                                  <p:stCondLst>
                                    <p:cond delay="0"/>
                                  </p:stCondLst>
                                  <p:childTnLst>
                                    <p:set>
                                      <p:cBhvr>
                                        <p:cTn id="32" dur="1" fill="hold">
                                          <p:stCondLst>
                                            <p:cond delay="499"/>
                                          </p:stCondLst>
                                        </p:cTn>
                                        <p:tgtEl>
                                          <p:spTgt spid="47001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0018" grpId="0" build="p" autoUpdateAnimBg="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a:extLst>
              <a:ext uri="{FF2B5EF4-FFF2-40B4-BE49-F238E27FC236}">
                <a16:creationId xmlns:a16="http://schemas.microsoft.com/office/drawing/2014/main" id="{EAAB280C-2DAD-3242-9A7E-ACAB6C2B0A7D}"/>
              </a:ext>
            </a:extLst>
          </p:cNvPr>
          <p:cNvSpPr>
            <a:spLocks noGrp="1" noChangeArrowheads="1"/>
          </p:cNvSpPr>
          <p:nvPr>
            <p:ph type="title"/>
          </p:nvPr>
        </p:nvSpPr>
        <p:spPr/>
        <p:txBody>
          <a:bodyPr/>
          <a:lstStyle/>
          <a:p>
            <a:r>
              <a:rPr lang="en-US" altLang="en-CN"/>
              <a:t>Character output primitives </a:t>
            </a:r>
            <a:r>
              <a:rPr lang="en-US" altLang="en-CN" sz="1400"/>
              <a:t>(</a:t>
            </a:r>
            <a:r>
              <a:rPr lang="en-US" altLang="en-CN" sz="1600"/>
              <a:t>in the Jack OS</a:t>
            </a:r>
            <a:r>
              <a:rPr lang="en-US" altLang="en-CN" sz="1400"/>
              <a:t>)</a:t>
            </a:r>
          </a:p>
        </p:txBody>
      </p:sp>
      <p:sp>
        <p:nvSpPr>
          <p:cNvPr id="807939" name="Text Box 3">
            <a:extLst>
              <a:ext uri="{FF2B5EF4-FFF2-40B4-BE49-F238E27FC236}">
                <a16:creationId xmlns:a16="http://schemas.microsoft.com/office/drawing/2014/main" id="{9E353C74-05FA-4948-BD3C-CA94105BD386}"/>
              </a:ext>
            </a:extLst>
          </p:cNvPr>
          <p:cNvSpPr txBox="1">
            <a:spLocks noChangeArrowheads="1"/>
          </p:cNvSpPr>
          <p:nvPr/>
        </p:nvSpPr>
        <p:spPr bwMode="auto">
          <a:xfrm>
            <a:off x="2566988" y="1782763"/>
            <a:ext cx="5105400" cy="3733800"/>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201600" tIns="190800" rIns="0" bIns="1908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10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class </a:t>
            </a:r>
            <a:r>
              <a:rPr lang="en-US" altLang="en-CN" sz="1400" b="1">
                <a:solidFill>
                  <a:srgbClr val="990000"/>
                </a:solidFill>
                <a:latin typeface="Courier New" panose="02070309020205020404" pitchFamily="49" charset="0"/>
                <a:cs typeface="Courier New" panose="02070309020205020404" pitchFamily="49" charset="0"/>
              </a:rPr>
              <a:t>Output</a:t>
            </a:r>
            <a:r>
              <a:rPr lang="en-US" altLang="en-CN" sz="1400" b="1">
                <a:solidFill>
                  <a:srgbClr val="000000"/>
                </a:solidFill>
                <a:latin typeface="Courier New" panose="02070309020205020404" pitchFamily="49" charset="0"/>
                <a:cs typeface="Courier New" panose="02070309020205020404" pitchFamily="49" charset="0"/>
              </a:rPr>
              <a:t> {</a:t>
            </a:r>
          </a:p>
          <a:p>
            <a:pPr eaLnBrk="0" fontAlgn="base" hangingPunct="0">
              <a:spcBef>
                <a:spcPct val="10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function void </a:t>
            </a:r>
            <a:r>
              <a:rPr lang="en-US" altLang="en-CN" sz="1400" b="1">
                <a:solidFill>
                  <a:srgbClr val="990000"/>
                </a:solidFill>
                <a:latin typeface="Courier New" panose="02070309020205020404" pitchFamily="49" charset="0"/>
                <a:cs typeface="Courier New" panose="02070309020205020404" pitchFamily="49" charset="0"/>
              </a:rPr>
              <a:t>moveCursor</a:t>
            </a:r>
            <a:r>
              <a:rPr lang="en-US" altLang="en-CN" sz="1400" b="1">
                <a:solidFill>
                  <a:srgbClr val="000000"/>
                </a:solidFill>
                <a:latin typeface="Courier New" panose="02070309020205020404" pitchFamily="49" charset="0"/>
                <a:cs typeface="Courier New" panose="02070309020205020404" pitchFamily="49" charset="0"/>
              </a:rPr>
              <a:t>(int i, int j)</a:t>
            </a:r>
          </a:p>
          <a:p>
            <a:pPr eaLnBrk="0" fontAlgn="base" hangingPunct="0">
              <a:spcBef>
                <a:spcPct val="10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a:t>
            </a:r>
            <a:r>
              <a:rPr lang="en-US" altLang="en-CN" sz="1400" b="1" u="sng">
                <a:solidFill>
                  <a:srgbClr val="000000"/>
                </a:solidFill>
                <a:latin typeface="Courier New" panose="02070309020205020404" pitchFamily="49" charset="0"/>
                <a:cs typeface="Courier New" panose="02070309020205020404" pitchFamily="49" charset="0"/>
              </a:rPr>
              <a:t>function void </a:t>
            </a:r>
            <a:r>
              <a:rPr lang="en-US" altLang="en-CN" sz="1400" b="1" u="sng">
                <a:solidFill>
                  <a:srgbClr val="990000"/>
                </a:solidFill>
                <a:latin typeface="Courier New" panose="02070309020205020404" pitchFamily="49" charset="0"/>
                <a:cs typeface="Courier New" panose="02070309020205020404" pitchFamily="49" charset="0"/>
              </a:rPr>
              <a:t>printChar</a:t>
            </a:r>
            <a:r>
              <a:rPr lang="en-US" altLang="en-CN" sz="1400" b="1" u="sng">
                <a:solidFill>
                  <a:srgbClr val="000000"/>
                </a:solidFill>
                <a:latin typeface="Courier New" panose="02070309020205020404" pitchFamily="49" charset="0"/>
                <a:cs typeface="Courier New" panose="02070309020205020404" pitchFamily="49" charset="0"/>
              </a:rPr>
              <a:t>(char c)</a:t>
            </a:r>
          </a:p>
          <a:p>
            <a:pPr eaLnBrk="0" fontAlgn="base" hangingPunct="0">
              <a:spcBef>
                <a:spcPct val="10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function void </a:t>
            </a:r>
            <a:r>
              <a:rPr lang="en-US" altLang="en-CN" sz="1400" b="1">
                <a:solidFill>
                  <a:srgbClr val="990000"/>
                </a:solidFill>
                <a:latin typeface="Courier New" panose="02070309020205020404" pitchFamily="49" charset="0"/>
                <a:cs typeface="Courier New" panose="02070309020205020404" pitchFamily="49" charset="0"/>
              </a:rPr>
              <a:t>printString</a:t>
            </a:r>
            <a:r>
              <a:rPr lang="en-US" altLang="en-CN" sz="1400" b="1">
                <a:solidFill>
                  <a:srgbClr val="000000"/>
                </a:solidFill>
                <a:latin typeface="Courier New" panose="02070309020205020404" pitchFamily="49" charset="0"/>
                <a:cs typeface="Courier New" panose="02070309020205020404" pitchFamily="49" charset="0"/>
              </a:rPr>
              <a:t>(String s) </a:t>
            </a:r>
          </a:p>
          <a:p>
            <a:pPr eaLnBrk="0" fontAlgn="base" hangingPunct="0">
              <a:spcBef>
                <a:spcPct val="10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function void </a:t>
            </a:r>
            <a:r>
              <a:rPr lang="en-US" altLang="en-CN" sz="1400" b="1">
                <a:solidFill>
                  <a:srgbClr val="990000"/>
                </a:solidFill>
                <a:latin typeface="Courier New" panose="02070309020205020404" pitchFamily="49" charset="0"/>
                <a:cs typeface="Courier New" panose="02070309020205020404" pitchFamily="49" charset="0"/>
              </a:rPr>
              <a:t>printInt</a:t>
            </a:r>
            <a:r>
              <a:rPr lang="en-US" altLang="en-CN" sz="1400" b="1">
                <a:solidFill>
                  <a:srgbClr val="000000"/>
                </a:solidFill>
                <a:latin typeface="Courier New" panose="02070309020205020404" pitchFamily="49" charset="0"/>
                <a:cs typeface="Courier New" panose="02070309020205020404" pitchFamily="49" charset="0"/>
              </a:rPr>
              <a:t>(int i)</a:t>
            </a:r>
          </a:p>
          <a:p>
            <a:pPr eaLnBrk="0" fontAlgn="base" hangingPunct="0">
              <a:spcBef>
                <a:spcPct val="10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function void </a:t>
            </a:r>
            <a:r>
              <a:rPr lang="en-US" altLang="en-CN" sz="1400" b="1">
                <a:solidFill>
                  <a:srgbClr val="990000"/>
                </a:solidFill>
                <a:latin typeface="Courier New" panose="02070309020205020404" pitchFamily="49" charset="0"/>
                <a:cs typeface="Courier New" panose="02070309020205020404" pitchFamily="49" charset="0"/>
              </a:rPr>
              <a:t>println</a:t>
            </a:r>
            <a:r>
              <a:rPr lang="en-US" altLang="en-CN" sz="1400" b="1">
                <a:solidFill>
                  <a:srgbClr val="000000"/>
                </a:solidFill>
                <a:latin typeface="Courier New" panose="02070309020205020404" pitchFamily="49" charset="0"/>
                <a:cs typeface="Courier New" panose="02070309020205020404" pitchFamily="49" charset="0"/>
              </a:rPr>
              <a:t>()</a:t>
            </a:r>
          </a:p>
          <a:p>
            <a:pPr eaLnBrk="0" fontAlgn="base" hangingPunct="0">
              <a:spcBef>
                <a:spcPct val="10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function void </a:t>
            </a:r>
            <a:r>
              <a:rPr lang="en-US" altLang="en-CN" sz="1400" b="1">
                <a:solidFill>
                  <a:srgbClr val="990000"/>
                </a:solidFill>
                <a:latin typeface="Courier New" panose="02070309020205020404" pitchFamily="49" charset="0"/>
                <a:cs typeface="Courier New" panose="02070309020205020404" pitchFamily="49" charset="0"/>
              </a:rPr>
              <a:t>backSpace</a:t>
            </a:r>
            <a:r>
              <a:rPr lang="en-US" altLang="en-CN" sz="1400" b="1">
                <a:solidFill>
                  <a:srgbClr val="000000"/>
                </a:solidFill>
                <a:latin typeface="Courier New" panose="02070309020205020404" pitchFamily="49" charset="0"/>
                <a:cs typeface="Courier New" panose="02070309020205020404" pitchFamily="49" charset="0"/>
              </a:rPr>
              <a:t>()</a:t>
            </a:r>
          </a:p>
          <a:p>
            <a:pPr eaLnBrk="0" fontAlgn="base" hangingPunct="0">
              <a:spcBef>
                <a:spcPct val="10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a:t>
            </a:r>
          </a:p>
        </p:txBody>
      </p:sp>
      <p:grpSp>
        <p:nvGrpSpPr>
          <p:cNvPr id="33796" name="Group 4">
            <a:extLst>
              <a:ext uri="{FF2B5EF4-FFF2-40B4-BE49-F238E27FC236}">
                <a16:creationId xmlns:a16="http://schemas.microsoft.com/office/drawing/2014/main" id="{C21FFAF0-69F2-E740-8620-66EF48216329}"/>
              </a:ext>
            </a:extLst>
          </p:cNvPr>
          <p:cNvGrpSpPr>
            <a:grpSpLocks/>
          </p:cNvGrpSpPr>
          <p:nvPr/>
        </p:nvGrpSpPr>
        <p:grpSpPr bwMode="auto">
          <a:xfrm>
            <a:off x="7608888" y="188913"/>
            <a:ext cx="2830512" cy="2095500"/>
            <a:chOff x="3833" y="119"/>
            <a:chExt cx="1783" cy="1320"/>
          </a:xfrm>
        </p:grpSpPr>
        <p:sp>
          <p:nvSpPr>
            <p:cNvPr id="33797" name="Text Box 5">
              <a:extLst>
                <a:ext uri="{FF2B5EF4-FFF2-40B4-BE49-F238E27FC236}">
                  <a16:creationId xmlns:a16="http://schemas.microsoft.com/office/drawing/2014/main" id="{2124CA0F-4187-3744-8A2A-A38C92332AE4}"/>
                </a:ext>
              </a:extLst>
            </p:cNvPr>
            <p:cNvSpPr txBox="1">
              <a:spLocks noChangeArrowheads="1"/>
            </p:cNvSpPr>
            <p:nvPr/>
          </p:nvSpPr>
          <p:spPr bwMode="auto">
            <a:xfrm>
              <a:off x="3833" y="119"/>
              <a:ext cx="831" cy="367"/>
            </a:xfrm>
            <a:prstGeom prst="rect">
              <a:avLst/>
            </a:prstGeom>
            <a:solidFill>
              <a:srgbClr val="F3F3FF"/>
            </a:solidFill>
            <a:ln w="9525" algn="ctr">
              <a:solidFill>
                <a:srgbClr val="293973"/>
              </a:solidFill>
              <a:miter lim="800000"/>
              <a:headEnd/>
              <a:tailEnd/>
            </a:ln>
            <a:effectLst>
              <a:outerShdw dist="89803" dir="2700000" algn="ctr" rotWithShape="0">
                <a:srgbClr val="293973"/>
              </a:outerShdw>
            </a:effectLst>
          </p:spPr>
          <p:txBody>
            <a:bodyPr lIns="45720" rIns="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800" b="1">
                  <a:solidFill>
                    <a:srgbClr val="000000"/>
                  </a:solidFill>
                  <a:latin typeface="Courier New" panose="02070309020205020404" pitchFamily="49" charset="0"/>
                  <a:cs typeface="Courier New" panose="02070309020205020404" pitchFamily="49" charset="0"/>
                </a:rPr>
                <a:t>class Math {</a:t>
              </a:r>
            </a:p>
          </p:txBody>
        </p:sp>
        <p:sp>
          <p:nvSpPr>
            <p:cNvPr id="33798" name="Text Box 6">
              <a:extLst>
                <a:ext uri="{FF2B5EF4-FFF2-40B4-BE49-F238E27FC236}">
                  <a16:creationId xmlns:a16="http://schemas.microsoft.com/office/drawing/2014/main" id="{2886FED0-9D7F-CA47-94F7-13942EF715A4}"/>
                </a:ext>
              </a:extLst>
            </p:cNvPr>
            <p:cNvSpPr txBox="1">
              <a:spLocks noChangeArrowheads="1"/>
            </p:cNvSpPr>
            <p:nvPr/>
          </p:nvSpPr>
          <p:spPr bwMode="auto">
            <a:xfrm>
              <a:off x="3969" y="255"/>
              <a:ext cx="831" cy="322"/>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45720" rIns="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800" b="1">
                  <a:solidFill>
                    <a:srgbClr val="000000"/>
                  </a:solidFill>
                  <a:latin typeface="Courier New" panose="02070309020205020404" pitchFamily="49" charset="0"/>
                  <a:cs typeface="Courier New" panose="02070309020205020404" pitchFamily="49" charset="0"/>
                </a:rPr>
                <a:t>class String {</a:t>
              </a:r>
            </a:p>
          </p:txBody>
        </p:sp>
        <p:sp>
          <p:nvSpPr>
            <p:cNvPr id="33799" name="Text Box 7">
              <a:extLst>
                <a:ext uri="{FF2B5EF4-FFF2-40B4-BE49-F238E27FC236}">
                  <a16:creationId xmlns:a16="http://schemas.microsoft.com/office/drawing/2014/main" id="{3CE27D50-3661-3647-9EDA-E06C21E5BB30}"/>
                </a:ext>
              </a:extLst>
            </p:cNvPr>
            <p:cNvSpPr txBox="1">
              <a:spLocks noChangeArrowheads="1"/>
            </p:cNvSpPr>
            <p:nvPr/>
          </p:nvSpPr>
          <p:spPr bwMode="auto">
            <a:xfrm>
              <a:off x="4105" y="391"/>
              <a:ext cx="831" cy="322"/>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45720" rIns="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800" b="1">
                  <a:solidFill>
                    <a:srgbClr val="000000"/>
                  </a:solidFill>
                  <a:latin typeface="Courier New" panose="02070309020205020404" pitchFamily="49" charset="0"/>
                  <a:cs typeface="Courier New" panose="02070309020205020404" pitchFamily="49" charset="0"/>
                </a:rPr>
                <a:t>class Array {</a:t>
              </a:r>
            </a:p>
          </p:txBody>
        </p:sp>
        <p:sp>
          <p:nvSpPr>
            <p:cNvPr id="33800" name="Text Box 8">
              <a:extLst>
                <a:ext uri="{FF2B5EF4-FFF2-40B4-BE49-F238E27FC236}">
                  <a16:creationId xmlns:a16="http://schemas.microsoft.com/office/drawing/2014/main" id="{D040F94C-B41D-1C48-8EAE-D99EA6922324}"/>
                </a:ext>
              </a:extLst>
            </p:cNvPr>
            <p:cNvSpPr txBox="1">
              <a:spLocks noChangeArrowheads="1"/>
            </p:cNvSpPr>
            <p:nvPr/>
          </p:nvSpPr>
          <p:spPr bwMode="auto">
            <a:xfrm>
              <a:off x="4241" y="527"/>
              <a:ext cx="831" cy="322"/>
            </a:xfrm>
            <a:prstGeom prst="rect">
              <a:avLst/>
            </a:prstGeom>
            <a:solidFill>
              <a:srgbClr val="D7EBFF"/>
            </a:solidFill>
            <a:ln w="9525" algn="ctr">
              <a:solidFill>
                <a:srgbClr val="293973"/>
              </a:solidFill>
              <a:miter lim="800000"/>
              <a:headEnd/>
              <a:tailEnd/>
            </a:ln>
            <a:effectLst>
              <a:outerShdw dist="89803" dir="2700000" algn="ctr" rotWithShape="0">
                <a:srgbClr val="293973"/>
              </a:outerShdw>
            </a:effectLst>
          </p:spPr>
          <p:txBody>
            <a:bodyPr lIns="45720" rIns="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800" b="1">
                  <a:solidFill>
                    <a:srgbClr val="000000"/>
                  </a:solidFill>
                  <a:latin typeface="Courier New" panose="02070309020205020404" pitchFamily="49" charset="0"/>
                  <a:cs typeface="Courier New" panose="02070309020205020404" pitchFamily="49" charset="0"/>
                </a:rPr>
                <a:t>class Output {</a:t>
              </a:r>
            </a:p>
          </p:txBody>
        </p:sp>
        <p:sp>
          <p:nvSpPr>
            <p:cNvPr id="33801" name="Text Box 9">
              <a:extLst>
                <a:ext uri="{FF2B5EF4-FFF2-40B4-BE49-F238E27FC236}">
                  <a16:creationId xmlns:a16="http://schemas.microsoft.com/office/drawing/2014/main" id="{33ACE8AE-40DC-AF4A-B4F2-6D1EBC479646}"/>
                </a:ext>
              </a:extLst>
            </p:cNvPr>
            <p:cNvSpPr txBox="1">
              <a:spLocks noChangeArrowheads="1"/>
            </p:cNvSpPr>
            <p:nvPr/>
          </p:nvSpPr>
          <p:spPr bwMode="auto">
            <a:xfrm>
              <a:off x="4377" y="663"/>
              <a:ext cx="831" cy="322"/>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45720" rIns="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800" b="1">
                  <a:solidFill>
                    <a:srgbClr val="000000"/>
                  </a:solidFill>
                  <a:latin typeface="Courier New" panose="02070309020205020404" pitchFamily="49" charset="0"/>
                  <a:cs typeface="Courier New" panose="02070309020205020404" pitchFamily="49" charset="0"/>
                </a:rPr>
                <a:t>class Screen {</a:t>
              </a:r>
            </a:p>
          </p:txBody>
        </p:sp>
        <p:sp>
          <p:nvSpPr>
            <p:cNvPr id="33802" name="Text Box 10">
              <a:extLst>
                <a:ext uri="{FF2B5EF4-FFF2-40B4-BE49-F238E27FC236}">
                  <a16:creationId xmlns:a16="http://schemas.microsoft.com/office/drawing/2014/main" id="{1077D44C-8CFB-554E-99C5-8314134B56ED}"/>
                </a:ext>
              </a:extLst>
            </p:cNvPr>
            <p:cNvSpPr txBox="1">
              <a:spLocks noChangeArrowheads="1"/>
            </p:cNvSpPr>
            <p:nvPr/>
          </p:nvSpPr>
          <p:spPr bwMode="auto">
            <a:xfrm>
              <a:off x="4513" y="799"/>
              <a:ext cx="831" cy="322"/>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45720" rIns="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800" b="1">
                  <a:solidFill>
                    <a:srgbClr val="000000"/>
                  </a:solidFill>
                  <a:latin typeface="Courier New" panose="02070309020205020404" pitchFamily="49" charset="0"/>
                  <a:cs typeface="Courier New" panose="02070309020205020404" pitchFamily="49" charset="0"/>
                </a:rPr>
                <a:t>class Memory {</a:t>
              </a:r>
            </a:p>
          </p:txBody>
        </p:sp>
        <p:sp>
          <p:nvSpPr>
            <p:cNvPr id="33803" name="Text Box 11">
              <a:extLst>
                <a:ext uri="{FF2B5EF4-FFF2-40B4-BE49-F238E27FC236}">
                  <a16:creationId xmlns:a16="http://schemas.microsoft.com/office/drawing/2014/main" id="{46B5C170-7E07-6B46-B990-B85AB0B240C4}"/>
                </a:ext>
              </a:extLst>
            </p:cNvPr>
            <p:cNvSpPr txBox="1">
              <a:spLocks noChangeArrowheads="1"/>
            </p:cNvSpPr>
            <p:nvPr/>
          </p:nvSpPr>
          <p:spPr bwMode="auto">
            <a:xfrm>
              <a:off x="4649" y="935"/>
              <a:ext cx="831" cy="322"/>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45720" rIns="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800" b="1">
                  <a:solidFill>
                    <a:srgbClr val="000000"/>
                  </a:solidFill>
                  <a:latin typeface="Courier New" panose="02070309020205020404" pitchFamily="49" charset="0"/>
                  <a:cs typeface="Courier New" panose="02070309020205020404" pitchFamily="49" charset="0"/>
                </a:rPr>
                <a:t>class Keyboard {</a:t>
              </a:r>
            </a:p>
          </p:txBody>
        </p:sp>
        <p:sp>
          <p:nvSpPr>
            <p:cNvPr id="33804" name="Text Box 12">
              <a:extLst>
                <a:ext uri="{FF2B5EF4-FFF2-40B4-BE49-F238E27FC236}">
                  <a16:creationId xmlns:a16="http://schemas.microsoft.com/office/drawing/2014/main" id="{4B8B8527-94A2-5E45-88B8-3371093BD6D7}"/>
                </a:ext>
              </a:extLst>
            </p:cNvPr>
            <p:cNvSpPr txBox="1">
              <a:spLocks noChangeArrowheads="1"/>
            </p:cNvSpPr>
            <p:nvPr/>
          </p:nvSpPr>
          <p:spPr bwMode="auto">
            <a:xfrm>
              <a:off x="4785" y="1071"/>
              <a:ext cx="831" cy="368"/>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45720" rIns="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800" b="1">
                  <a:solidFill>
                    <a:srgbClr val="000000"/>
                  </a:solidFill>
                  <a:latin typeface="Courier New" panose="02070309020205020404" pitchFamily="49" charset="0"/>
                  <a:cs typeface="Courier New" panose="02070309020205020404" pitchFamily="49" charset="0"/>
                </a:rPr>
                <a:t>class Sys {</a:t>
              </a:r>
            </a:p>
            <a:p>
              <a:pPr eaLnBrk="0" fontAlgn="base" hangingPunct="0">
                <a:spcBef>
                  <a:spcPct val="0"/>
                </a:spcBef>
                <a:spcAft>
                  <a:spcPct val="0"/>
                </a:spcAft>
              </a:pPr>
              <a:r>
                <a:rPr lang="en-US" altLang="en-CN" sz="800" b="1">
                  <a:solidFill>
                    <a:srgbClr val="000000"/>
                  </a:solidFill>
                </a:rPr>
                <a:t>   </a:t>
              </a:r>
              <a:r>
                <a:rPr lang="en-US" altLang="en-CN" sz="800" b="1">
                  <a:solidFill>
                    <a:srgbClr val="000000"/>
                  </a:solidFill>
                  <a:latin typeface="Courier New" panose="02070309020205020404" pitchFamily="49" charset="0"/>
                  <a:cs typeface="Courier New" panose="02070309020205020404" pitchFamily="49" charset="0"/>
                </a:rPr>
                <a:t>function (…)</a:t>
              </a:r>
            </a:p>
            <a:p>
              <a:pPr eaLnBrk="0" fontAlgn="base" hangingPunct="0">
                <a:spcBef>
                  <a:spcPct val="0"/>
                </a:spcBef>
                <a:spcAft>
                  <a:spcPct val="0"/>
                </a:spcAft>
              </a:pPr>
              <a:r>
                <a:rPr lang="en-US" altLang="en-CN" sz="800" b="1">
                  <a:solidFill>
                    <a:srgbClr val="000000"/>
                  </a:solidFill>
                  <a:latin typeface="Courier New" panose="02070309020205020404" pitchFamily="49" charset="0"/>
                  <a:cs typeface="Courier New" panose="02070309020205020404" pitchFamily="49" charset="0"/>
                </a:rPr>
                <a:t>   … </a:t>
              </a:r>
            </a:p>
            <a:p>
              <a:pPr eaLnBrk="0" fontAlgn="base" hangingPunct="0">
                <a:spcBef>
                  <a:spcPct val="0"/>
                </a:spcBef>
                <a:spcAft>
                  <a:spcPct val="0"/>
                </a:spcAft>
              </a:pPr>
              <a:r>
                <a:rPr lang="en-US" altLang="en-CN" sz="800" b="1">
                  <a:solidFill>
                    <a:srgbClr val="000000"/>
                  </a:solidFill>
                  <a:latin typeface="Courier New" panose="02070309020205020404" pitchFamily="49" charset="0"/>
                  <a:cs typeface="Courier New" panose="02070309020205020404" pitchFamily="49" charset="0"/>
                </a:rPr>
                <a:t>}</a:t>
              </a:r>
            </a:p>
            <a:p>
              <a:pPr eaLnBrk="0" fontAlgn="base" hangingPunct="0">
                <a:lnSpc>
                  <a:spcPct val="90000"/>
                </a:lnSpc>
                <a:spcBef>
                  <a:spcPct val="35000"/>
                </a:spcBef>
                <a:spcAft>
                  <a:spcPct val="0"/>
                </a:spcAft>
                <a:buClr>
                  <a:srgbClr val="006600"/>
                </a:buClr>
                <a:buSzPct val="85000"/>
              </a:pPr>
              <a:endParaRPr lang="en-US" altLang="en-CN" sz="800" b="1">
                <a:solidFill>
                  <a:srgbClr val="000000"/>
                </a:solidFill>
                <a:latin typeface="Courier New" panose="02070309020205020404" pitchFamily="49" charset="0"/>
                <a:cs typeface="Courier New" panose="02070309020205020404" pitchFamily="49" charset="0"/>
              </a:endParaRPr>
            </a:p>
          </p:txBody>
        </p:sp>
      </p:grpSp>
    </p:spTree>
    <p:extLst>
      <p:ext uri="{BB962C8B-B14F-4D97-AF65-F5344CB8AC3E}">
        <p14:creationId xmlns:p14="http://schemas.microsoft.com/office/powerpoint/2010/main" val="109130880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8079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7939" grpId="0" animBg="1" autoUpdateAnimBg="0"/>
    </p:bldLst>
  </p:timing>
</p:sld>
</file>

<file path=ppt/slides/slide5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4818" name="Rectangle 2">
            <a:extLst>
              <a:ext uri="{FF2B5EF4-FFF2-40B4-BE49-F238E27FC236}">
                <a16:creationId xmlns:a16="http://schemas.microsoft.com/office/drawing/2014/main" id="{D4011832-BEA7-7442-9BD7-EC5209A35B07}"/>
              </a:ext>
            </a:extLst>
          </p:cNvPr>
          <p:cNvSpPr>
            <a:spLocks noGrp="1" noChangeArrowheads="1"/>
          </p:cNvSpPr>
          <p:nvPr>
            <p:ph type="title"/>
          </p:nvPr>
        </p:nvSpPr>
        <p:spPr/>
        <p:txBody>
          <a:bodyPr/>
          <a:lstStyle/>
          <a:p>
            <a:r>
              <a:rPr lang="en-US" altLang="en-CN"/>
              <a:t>Character output</a:t>
            </a:r>
          </a:p>
        </p:txBody>
      </p:sp>
      <p:sp>
        <p:nvSpPr>
          <p:cNvPr id="34819" name="Rectangle 3">
            <a:extLst>
              <a:ext uri="{FF2B5EF4-FFF2-40B4-BE49-F238E27FC236}">
                <a16:creationId xmlns:a16="http://schemas.microsoft.com/office/drawing/2014/main" id="{A59327AC-2EE4-C84A-8DE4-D863B3D76453}"/>
              </a:ext>
            </a:extLst>
          </p:cNvPr>
          <p:cNvSpPr>
            <a:spLocks noGrp="1" noChangeArrowheads="1"/>
          </p:cNvSpPr>
          <p:nvPr>
            <p:ph type="body" idx="1"/>
          </p:nvPr>
        </p:nvSpPr>
        <p:spPr>
          <a:xfrm>
            <a:off x="1752600" y="981075"/>
            <a:ext cx="8915400" cy="2362200"/>
          </a:xfrm>
        </p:spPr>
        <p:txBody>
          <a:bodyPr/>
          <a:lstStyle/>
          <a:p>
            <a:r>
              <a:rPr lang="en-US" altLang="en-CN" sz="1800"/>
              <a:t>Given display: a physical screen, say 256 rows by 512 columns</a:t>
            </a:r>
          </a:p>
          <a:p>
            <a:r>
              <a:rPr lang="en-US" altLang="en-CN" sz="1800"/>
              <a:t>We can allocate an 11 by 8 grid for each character</a:t>
            </a:r>
          </a:p>
          <a:p>
            <a:r>
              <a:rPr lang="en-US" altLang="en-CN" sz="1800"/>
              <a:t>Hence, our output package should manage a 23 lines by 64 characters screen</a:t>
            </a:r>
          </a:p>
          <a:p>
            <a:r>
              <a:rPr lang="en-US" altLang="en-CN" sz="1800"/>
              <a:t>Font: each displayable character must have an agreed-upon  bitmap</a:t>
            </a:r>
          </a:p>
          <a:p>
            <a:r>
              <a:rPr lang="en-US" altLang="en-CN" sz="1800"/>
              <a:t>In addition, we have to manage a “cursor”.</a:t>
            </a:r>
          </a:p>
        </p:txBody>
      </p:sp>
      <p:pic>
        <p:nvPicPr>
          <p:cNvPr id="34820" name="Picture 4" descr="Bouquet">
            <a:extLst>
              <a:ext uri="{FF2B5EF4-FFF2-40B4-BE49-F238E27FC236}">
                <a16:creationId xmlns:a16="http://schemas.microsoft.com/office/drawing/2014/main" id="{C1DEE91B-C482-594F-B35F-40AF02A7F65D}"/>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4267200" y="3429001"/>
            <a:ext cx="2514600" cy="2733675"/>
          </a:xfrm>
          <a:prstGeom prst="rect">
            <a:avLst/>
          </a:prstGeom>
          <a:noFill/>
          <a:ln>
            <a:noFill/>
          </a:ln>
          <a:effectLst/>
          <a:extLst>
            <a:ext uri="{909E8E84-426E-40DD-AFC4-6F175D3DCCD1}">
              <a14:hiddenFill xmlns:a14="http://schemas.microsoft.com/office/drawing/2010/main">
                <a:blipFill dpi="0" rotWithShape="0">
                  <a:blip r:embed="rId4"/>
                  <a:srcRect l="38281" t="30208" r="36719" b="40625"/>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3117596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ext Box 2">
            <a:extLst>
              <a:ext uri="{FF2B5EF4-FFF2-40B4-BE49-F238E27FC236}">
                <a16:creationId xmlns:a16="http://schemas.microsoft.com/office/drawing/2014/main" id="{B28A60F5-4E84-D142-BFCA-39C674DB3970}"/>
              </a:ext>
            </a:extLst>
          </p:cNvPr>
          <p:cNvSpPr txBox="1">
            <a:spLocks noChangeArrowheads="1"/>
          </p:cNvSpPr>
          <p:nvPr/>
        </p:nvSpPr>
        <p:spPr bwMode="auto">
          <a:xfrm>
            <a:off x="1774826" y="762001"/>
            <a:ext cx="7273925" cy="3603625"/>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201600" tIns="190800" rIns="93600" bIns="1908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just" eaLnBrk="0" fontAlgn="base" hangingPunct="0">
              <a:lnSpc>
                <a:spcPct val="110000"/>
              </a:lnSpc>
              <a:spcBef>
                <a:spcPct val="0"/>
              </a:spcBef>
              <a:spcAft>
                <a:spcPct val="0"/>
              </a:spcAft>
              <a:buClr>
                <a:srgbClr val="006600"/>
              </a:buClr>
              <a:buSzPct val="85000"/>
            </a:pPr>
            <a:r>
              <a:rPr lang="en-US" altLang="en-CN" sz="10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class Output {</a:t>
            </a:r>
          </a:p>
          <a:p>
            <a:pPr algn="just" eaLnBrk="0" fontAlgn="base" hangingPunct="0">
              <a:lnSpc>
                <a:spcPct val="110000"/>
              </a:lnSpc>
              <a:spcBef>
                <a:spcPct val="0"/>
              </a:spcBef>
              <a:spcAft>
                <a:spcPct val="0"/>
              </a:spcAft>
              <a:buClr>
                <a:srgbClr val="006600"/>
              </a:buClr>
              <a:buSzPct val="85000"/>
            </a:pPr>
            <a:r>
              <a:rPr lang="en-US" altLang="en-CN" sz="10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static Array charMaps; </a:t>
            </a:r>
          </a:p>
          <a:p>
            <a:pPr algn="just" eaLnBrk="0" fontAlgn="base" hangingPunct="0">
              <a:lnSpc>
                <a:spcPct val="110000"/>
              </a:lnSpc>
              <a:spcBef>
                <a:spcPct val="0"/>
              </a:spcBef>
              <a:spcAft>
                <a:spcPct val="0"/>
              </a:spcAft>
              <a:buClr>
                <a:srgbClr val="006600"/>
              </a:buClr>
              <a:buSzPct val="85000"/>
            </a:pPr>
            <a:r>
              <a:rPr lang="en-US" altLang="en-CN" sz="10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function void initMap() {</a:t>
            </a:r>
          </a:p>
          <a:p>
            <a:pPr algn="just" eaLnBrk="0" fontAlgn="base" hangingPunct="0">
              <a:lnSpc>
                <a:spcPct val="110000"/>
              </a:lnSpc>
              <a:spcBef>
                <a:spcPct val="0"/>
              </a:spcBef>
              <a:spcAft>
                <a:spcPct val="0"/>
              </a:spcAft>
              <a:buClr>
                <a:srgbClr val="006600"/>
              </a:buClr>
              <a:buSzPct val="85000"/>
            </a:pPr>
            <a:r>
              <a:rPr lang="en-US" altLang="en-CN" sz="10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let charMaps = Array.new(127); </a:t>
            </a:r>
          </a:p>
          <a:p>
            <a:pPr algn="just" eaLnBrk="0" fontAlgn="base" hangingPunct="0">
              <a:lnSpc>
                <a:spcPct val="110000"/>
              </a:lnSpc>
              <a:spcBef>
                <a:spcPct val="0"/>
              </a:spcBef>
              <a:spcAft>
                <a:spcPct val="0"/>
              </a:spcAft>
              <a:buClr>
                <a:srgbClr val="006600"/>
              </a:buClr>
              <a:buSzPct val="85000"/>
            </a:pPr>
            <a:r>
              <a:rPr lang="en-US" altLang="en-CN" sz="10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 Assign a bitmap for each character</a:t>
            </a:r>
          </a:p>
          <a:p>
            <a:pPr eaLnBrk="0" fontAlgn="base" hangingPunct="0">
              <a:lnSpc>
                <a:spcPct val="110000"/>
              </a:lnSpc>
              <a:spcBef>
                <a:spcPct val="0"/>
              </a:spcBef>
              <a:spcAft>
                <a:spcPct val="0"/>
              </a:spcAft>
              <a:buClr>
                <a:srgbClr val="006600"/>
              </a:buClr>
              <a:buSzPct val="85000"/>
            </a:pPr>
            <a:r>
              <a:rPr lang="en-US" altLang="en-CN" sz="10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do Output.create(32,0,0,0,0,0,0,0,0,0,0,0);          // space</a:t>
            </a:r>
          </a:p>
          <a:p>
            <a:pPr eaLnBrk="0" fontAlgn="base" hangingPunct="0">
              <a:lnSpc>
                <a:spcPct val="110000"/>
              </a:lnSpc>
              <a:spcBef>
                <a:spcPct val="0"/>
              </a:spcBef>
              <a:spcAft>
                <a:spcPct val="0"/>
              </a:spcAft>
              <a:buClr>
                <a:srgbClr val="006600"/>
              </a:buClr>
              <a:buSzPct val="85000"/>
            </a:pPr>
            <a:r>
              <a:rPr lang="en-US" altLang="en-CN" sz="10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do Output.create(33,12,30,30,30,12,12,0,12,12,0,0);  // !</a:t>
            </a:r>
          </a:p>
          <a:p>
            <a:pPr eaLnBrk="0" fontAlgn="base" hangingPunct="0">
              <a:lnSpc>
                <a:spcPct val="110000"/>
              </a:lnSpc>
              <a:spcBef>
                <a:spcPct val="0"/>
              </a:spcBef>
              <a:spcAft>
                <a:spcPct val="0"/>
              </a:spcAft>
              <a:buClr>
                <a:srgbClr val="006600"/>
              </a:buClr>
              <a:buSzPct val="85000"/>
            </a:pPr>
            <a:r>
              <a:rPr lang="en-US" altLang="en-CN" sz="10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do Output.create(34,54,54,20,0,0,0,0,0,0,0,0);       // “</a:t>
            </a:r>
          </a:p>
          <a:p>
            <a:pPr eaLnBrk="0" fontAlgn="base" hangingPunct="0">
              <a:lnSpc>
                <a:spcPct val="110000"/>
              </a:lnSpc>
              <a:spcBef>
                <a:spcPct val="0"/>
              </a:spcBef>
              <a:spcAft>
                <a:spcPct val="0"/>
              </a:spcAft>
              <a:buClr>
                <a:srgbClr val="006600"/>
              </a:buClr>
              <a:buSzPct val="85000"/>
            </a:pPr>
            <a:r>
              <a:rPr lang="en-US" altLang="en-CN" sz="10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do Output.create(35,0,18,18,63,18,18,63,18,18,0,0);  // #</a:t>
            </a:r>
          </a:p>
          <a:p>
            <a:pPr eaLnBrk="0" fontAlgn="base" hangingPunct="0">
              <a:lnSpc>
                <a:spcPct val="110000"/>
              </a:lnSpc>
              <a:spcBef>
                <a:spcPct val="0"/>
              </a:spcBef>
              <a:spcAft>
                <a:spcPct val="0"/>
              </a:spcAft>
              <a:buClr>
                <a:srgbClr val="006600"/>
              </a:buClr>
              <a:buSzPct val="85000"/>
            </a:pPr>
            <a:r>
              <a:rPr lang="en-US" altLang="en-CN" sz="10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p>
          <a:p>
            <a:pPr eaLnBrk="0" fontAlgn="base" hangingPunct="0">
              <a:lnSpc>
                <a:spcPct val="110000"/>
              </a:lnSpc>
              <a:spcBef>
                <a:spcPct val="0"/>
              </a:spcBef>
              <a:spcAft>
                <a:spcPct val="0"/>
              </a:spcAft>
              <a:buClr>
                <a:srgbClr val="006600"/>
              </a:buClr>
              <a:buSzPct val="85000"/>
            </a:pPr>
            <a:r>
              <a:rPr lang="en-US" altLang="en-CN" sz="10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do Output.create(48,12,30,51,51,51,51,51,30,12,0,0); // 0</a:t>
            </a:r>
          </a:p>
          <a:p>
            <a:pPr eaLnBrk="0" fontAlgn="base" hangingPunct="0">
              <a:lnSpc>
                <a:spcPct val="110000"/>
              </a:lnSpc>
              <a:spcBef>
                <a:spcPct val="0"/>
              </a:spcBef>
              <a:spcAft>
                <a:spcPct val="0"/>
              </a:spcAft>
              <a:buClr>
                <a:srgbClr val="006600"/>
              </a:buClr>
              <a:buSzPct val="85000"/>
            </a:pPr>
            <a:r>
              <a:rPr lang="en-US" altLang="en-CN" sz="10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do Output.create(49,12,14,15,12,12,12,12,12,63,0,0); // 1</a:t>
            </a:r>
          </a:p>
          <a:p>
            <a:pPr eaLnBrk="0" fontAlgn="base" hangingPunct="0">
              <a:lnSpc>
                <a:spcPct val="110000"/>
              </a:lnSpc>
              <a:spcBef>
                <a:spcPct val="0"/>
              </a:spcBef>
              <a:spcAft>
                <a:spcPct val="0"/>
              </a:spcAft>
              <a:buClr>
                <a:srgbClr val="006600"/>
              </a:buClr>
              <a:buSzPct val="85000"/>
            </a:pPr>
            <a:r>
              <a:rPr lang="en-US" altLang="en-CN" sz="10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do Output.create(50,30,51,48,24,12,6,3,51,63,0,0);   // 2</a:t>
            </a:r>
          </a:p>
          <a:p>
            <a:pPr eaLnBrk="0" fontAlgn="base" hangingPunct="0">
              <a:lnSpc>
                <a:spcPct val="110000"/>
              </a:lnSpc>
              <a:spcBef>
                <a:spcPct val="0"/>
              </a:spcBef>
              <a:spcAft>
                <a:spcPct val="0"/>
              </a:spcAft>
              <a:buClr>
                <a:srgbClr val="006600"/>
              </a:buClr>
              <a:buSzPct val="85000"/>
            </a:pPr>
            <a:r>
              <a:rPr lang="en-US" altLang="en-CN" sz="10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 . .</a:t>
            </a:r>
          </a:p>
          <a:p>
            <a:pPr eaLnBrk="0" fontAlgn="base" hangingPunct="0">
              <a:lnSpc>
                <a:spcPct val="110000"/>
              </a:lnSpc>
              <a:spcBef>
                <a:spcPct val="0"/>
              </a:spcBef>
              <a:spcAft>
                <a:spcPct val="0"/>
              </a:spcAft>
              <a:buClr>
                <a:srgbClr val="006600"/>
              </a:buClr>
              <a:buSzPct val="85000"/>
            </a:pPr>
            <a:r>
              <a:rPr lang="en-US" altLang="en-CN" sz="10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do Output.create(65,0,0,0,0,0,0,0,0,0,0,0);          // A ** TO BE FILLED **</a:t>
            </a:r>
          </a:p>
          <a:p>
            <a:pPr eaLnBrk="0" fontAlgn="base" hangingPunct="0">
              <a:lnSpc>
                <a:spcPct val="110000"/>
              </a:lnSpc>
              <a:spcBef>
                <a:spcPct val="0"/>
              </a:spcBef>
              <a:spcAft>
                <a:spcPct val="0"/>
              </a:spcAft>
              <a:buClr>
                <a:srgbClr val="006600"/>
              </a:buClr>
              <a:buSzPct val="85000"/>
            </a:pPr>
            <a:r>
              <a:rPr lang="en-US" altLang="en-CN" sz="10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do Output.create(66,31,51,51,51,31,51,51,51,31,0,0); // B</a:t>
            </a:r>
          </a:p>
          <a:p>
            <a:pPr eaLnBrk="0" fontAlgn="base" hangingPunct="0">
              <a:lnSpc>
                <a:spcPct val="110000"/>
              </a:lnSpc>
              <a:spcBef>
                <a:spcPct val="0"/>
              </a:spcBef>
              <a:spcAft>
                <a:spcPct val="0"/>
              </a:spcAft>
              <a:buClr>
                <a:srgbClr val="006600"/>
              </a:buClr>
              <a:buSzPct val="85000"/>
            </a:pPr>
            <a:r>
              <a:rPr lang="en-US" altLang="en-CN" sz="10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do Output.create(67,28,54,35,3,3,3,35,54,28,0,0);    // C</a:t>
            </a:r>
          </a:p>
          <a:p>
            <a:pPr eaLnBrk="0" fontAlgn="base" hangingPunct="0">
              <a:lnSpc>
                <a:spcPct val="110000"/>
              </a:lnSpc>
              <a:spcBef>
                <a:spcPct val="0"/>
              </a:spcBef>
              <a:spcAft>
                <a:spcPct val="0"/>
              </a:spcAft>
              <a:buClr>
                <a:srgbClr val="006600"/>
              </a:buClr>
              <a:buSzPct val="85000"/>
            </a:pPr>
            <a:r>
              <a:rPr lang="en-US" altLang="en-CN" sz="10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 . .</a:t>
            </a:r>
          </a:p>
          <a:p>
            <a:pPr eaLnBrk="0" fontAlgn="base" hangingPunct="0">
              <a:lnSpc>
                <a:spcPct val="110000"/>
              </a:lnSpc>
              <a:spcBef>
                <a:spcPct val="0"/>
              </a:spcBef>
              <a:spcAft>
                <a:spcPct val="0"/>
              </a:spcAft>
              <a:buClr>
                <a:srgbClr val="006600"/>
              </a:buClr>
              <a:buSzPct val="85000"/>
            </a:pPr>
            <a:r>
              <a:rPr lang="en-US" altLang="en-CN" sz="10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return;</a:t>
            </a:r>
          </a:p>
          <a:p>
            <a:pPr eaLnBrk="0" fontAlgn="base" hangingPunct="0">
              <a:lnSpc>
                <a:spcPct val="110000"/>
              </a:lnSpc>
              <a:spcBef>
                <a:spcPct val="0"/>
              </a:spcBef>
              <a:spcAft>
                <a:spcPct val="0"/>
              </a:spcAft>
              <a:buClr>
                <a:srgbClr val="006600"/>
              </a:buClr>
              <a:buSzPct val="85000"/>
            </a:pPr>
            <a:r>
              <a:rPr lang="en-US" altLang="en-CN" sz="10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 </a:t>
            </a:r>
          </a:p>
        </p:txBody>
      </p:sp>
      <p:sp>
        <p:nvSpPr>
          <p:cNvPr id="35843" name="Rectangle 3">
            <a:extLst>
              <a:ext uri="{FF2B5EF4-FFF2-40B4-BE49-F238E27FC236}">
                <a16:creationId xmlns:a16="http://schemas.microsoft.com/office/drawing/2014/main" id="{28C5092A-44A2-E24D-BE42-1F26410C616C}"/>
              </a:ext>
            </a:extLst>
          </p:cNvPr>
          <p:cNvSpPr>
            <a:spLocks noGrp="1" noChangeArrowheads="1"/>
          </p:cNvSpPr>
          <p:nvPr>
            <p:ph type="title"/>
          </p:nvPr>
        </p:nvSpPr>
        <p:spPr>
          <a:noFill/>
        </p:spPr>
        <p:txBody>
          <a:bodyPr/>
          <a:lstStyle/>
          <a:p>
            <a:r>
              <a:rPr lang="en-US" altLang="en-CN"/>
              <a:t>Font implementation </a:t>
            </a:r>
            <a:r>
              <a:rPr lang="en-US" altLang="en-CN" sz="1400"/>
              <a:t>(</a:t>
            </a:r>
            <a:r>
              <a:rPr lang="en-US" altLang="en-CN" sz="1600"/>
              <a:t>in the Jack OS</a:t>
            </a:r>
            <a:r>
              <a:rPr lang="en-US" altLang="en-CN" sz="1400"/>
              <a:t>)</a:t>
            </a:r>
          </a:p>
        </p:txBody>
      </p:sp>
      <p:sp>
        <p:nvSpPr>
          <p:cNvPr id="35844" name="Text Box 4">
            <a:extLst>
              <a:ext uri="{FF2B5EF4-FFF2-40B4-BE49-F238E27FC236}">
                <a16:creationId xmlns:a16="http://schemas.microsoft.com/office/drawing/2014/main" id="{0A59542A-46CE-EF4B-89E2-E84B9192D8EA}"/>
              </a:ext>
            </a:extLst>
          </p:cNvPr>
          <p:cNvSpPr txBox="1">
            <a:spLocks noChangeArrowheads="1"/>
          </p:cNvSpPr>
          <p:nvPr/>
        </p:nvSpPr>
        <p:spPr bwMode="auto">
          <a:xfrm>
            <a:off x="4727576" y="3933825"/>
            <a:ext cx="5472113" cy="2520950"/>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201600" tIns="190800" rIns="93600" bIns="1908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just" eaLnBrk="0" fontAlgn="base" hangingPunct="0">
              <a:lnSpc>
                <a:spcPct val="110000"/>
              </a:lnSpc>
              <a:spcBef>
                <a:spcPct val="0"/>
              </a:spcBef>
              <a:spcAft>
                <a:spcPct val="0"/>
              </a:spcAft>
              <a:buClr>
                <a:srgbClr val="006600"/>
              </a:buClr>
              <a:buSzPct val="85000"/>
            </a:pPr>
            <a:r>
              <a:rPr lang="en-US" altLang="en-CN" sz="10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Creates a character map array</a:t>
            </a:r>
          </a:p>
          <a:p>
            <a:pPr algn="just" eaLnBrk="0" fontAlgn="base" hangingPunct="0">
              <a:lnSpc>
                <a:spcPct val="110000"/>
              </a:lnSpc>
              <a:spcBef>
                <a:spcPct val="0"/>
              </a:spcBef>
              <a:spcAft>
                <a:spcPct val="0"/>
              </a:spcAft>
              <a:buClr>
                <a:srgbClr val="006600"/>
              </a:buClr>
              <a:buSzPct val="85000"/>
            </a:pPr>
            <a:r>
              <a:rPr lang="en-US" altLang="en-CN" sz="10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function void create(int index, int a, int b, int c, int d, int e,</a:t>
            </a:r>
          </a:p>
          <a:p>
            <a:pPr algn="just" eaLnBrk="0" fontAlgn="base" hangingPunct="0">
              <a:lnSpc>
                <a:spcPct val="110000"/>
              </a:lnSpc>
              <a:spcBef>
                <a:spcPct val="0"/>
              </a:spcBef>
              <a:spcAft>
                <a:spcPct val="0"/>
              </a:spcAft>
              <a:buClr>
                <a:srgbClr val="006600"/>
              </a:buClr>
              <a:buSzPct val="85000"/>
            </a:pPr>
            <a:r>
              <a:rPr lang="en-US" altLang="en-CN" sz="10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int f, int g, int h, int i, int j, int k) {</a:t>
            </a:r>
          </a:p>
          <a:p>
            <a:pPr algn="just" eaLnBrk="0" fontAlgn="base" hangingPunct="0">
              <a:lnSpc>
                <a:spcPct val="110000"/>
              </a:lnSpc>
              <a:spcBef>
                <a:spcPct val="0"/>
              </a:spcBef>
              <a:spcAft>
                <a:spcPct val="0"/>
              </a:spcAft>
              <a:buClr>
                <a:srgbClr val="006600"/>
              </a:buClr>
              <a:buSzPct val="85000"/>
            </a:pPr>
            <a:r>
              <a:rPr lang="en-US" altLang="en-CN" sz="10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var Array map; </a:t>
            </a:r>
          </a:p>
          <a:p>
            <a:pPr algn="just" eaLnBrk="0" fontAlgn="base" hangingPunct="0">
              <a:lnSpc>
                <a:spcPct val="110000"/>
              </a:lnSpc>
              <a:spcBef>
                <a:spcPct val="0"/>
              </a:spcBef>
              <a:spcAft>
                <a:spcPct val="0"/>
              </a:spcAft>
              <a:buClr>
                <a:srgbClr val="006600"/>
              </a:buClr>
              <a:buSzPct val="85000"/>
            </a:pPr>
            <a:r>
              <a:rPr lang="en-US" altLang="en-CN" sz="10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let map = Array.new(11);</a:t>
            </a:r>
          </a:p>
          <a:p>
            <a:pPr algn="just" eaLnBrk="0" fontAlgn="base" hangingPunct="0">
              <a:lnSpc>
                <a:spcPct val="110000"/>
              </a:lnSpc>
              <a:spcBef>
                <a:spcPct val="0"/>
              </a:spcBef>
              <a:spcAft>
                <a:spcPct val="0"/>
              </a:spcAft>
              <a:buClr>
                <a:srgbClr val="006600"/>
              </a:buClr>
              <a:buSzPct val="85000"/>
            </a:pPr>
            <a:r>
              <a:rPr lang="en-US" altLang="en-CN" sz="10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let charMaps[index] = map;</a:t>
            </a:r>
          </a:p>
          <a:p>
            <a:pPr algn="just" eaLnBrk="0" fontAlgn="base" hangingPunct="0">
              <a:lnSpc>
                <a:spcPct val="110000"/>
              </a:lnSpc>
              <a:spcBef>
                <a:spcPct val="0"/>
              </a:spcBef>
              <a:spcAft>
                <a:spcPct val="0"/>
              </a:spcAft>
              <a:buClr>
                <a:srgbClr val="006600"/>
              </a:buClr>
              <a:buSzPct val="85000"/>
            </a:pPr>
            <a:r>
              <a:rPr lang="en-US" altLang="en-CN" sz="10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let map[0] = a;</a:t>
            </a:r>
          </a:p>
          <a:p>
            <a:pPr algn="just" eaLnBrk="0" fontAlgn="base" hangingPunct="0">
              <a:lnSpc>
                <a:spcPct val="110000"/>
              </a:lnSpc>
              <a:spcBef>
                <a:spcPct val="0"/>
              </a:spcBef>
              <a:spcAft>
                <a:spcPct val="0"/>
              </a:spcAft>
              <a:buClr>
                <a:srgbClr val="006600"/>
              </a:buClr>
              <a:buSzPct val="85000"/>
            </a:pPr>
            <a:r>
              <a:rPr lang="en-US" altLang="en-CN" sz="10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let map[1] = b;</a:t>
            </a:r>
          </a:p>
          <a:p>
            <a:pPr algn="just" eaLnBrk="0" fontAlgn="base" hangingPunct="0">
              <a:lnSpc>
                <a:spcPct val="110000"/>
              </a:lnSpc>
              <a:spcBef>
                <a:spcPct val="0"/>
              </a:spcBef>
              <a:spcAft>
                <a:spcPct val="0"/>
              </a:spcAft>
              <a:buClr>
                <a:srgbClr val="006600"/>
              </a:buClr>
              <a:buSzPct val="85000"/>
            </a:pPr>
            <a:r>
              <a:rPr lang="en-US" altLang="en-CN" sz="10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let map[2] = c;</a:t>
            </a:r>
          </a:p>
          <a:p>
            <a:pPr algn="just" eaLnBrk="0" fontAlgn="base" hangingPunct="0">
              <a:lnSpc>
                <a:spcPct val="110000"/>
              </a:lnSpc>
              <a:spcBef>
                <a:spcPct val="0"/>
              </a:spcBef>
              <a:spcAft>
                <a:spcPct val="0"/>
              </a:spcAft>
              <a:buClr>
                <a:srgbClr val="006600"/>
              </a:buClr>
              <a:buSzPct val="85000"/>
            </a:pPr>
            <a:r>
              <a:rPr lang="en-US" altLang="en-CN" sz="10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p>
          <a:p>
            <a:pPr algn="just" eaLnBrk="0" fontAlgn="base" hangingPunct="0">
              <a:lnSpc>
                <a:spcPct val="110000"/>
              </a:lnSpc>
              <a:spcBef>
                <a:spcPct val="0"/>
              </a:spcBef>
              <a:spcAft>
                <a:spcPct val="0"/>
              </a:spcAft>
              <a:buClr>
                <a:srgbClr val="006600"/>
              </a:buClr>
              <a:buSzPct val="85000"/>
            </a:pPr>
            <a:r>
              <a:rPr lang="en-US" altLang="en-CN" sz="10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let map[10] = k;</a:t>
            </a:r>
          </a:p>
          <a:p>
            <a:pPr algn="just" eaLnBrk="0" fontAlgn="base" hangingPunct="0">
              <a:lnSpc>
                <a:spcPct val="110000"/>
              </a:lnSpc>
              <a:spcBef>
                <a:spcPct val="0"/>
              </a:spcBef>
              <a:spcAft>
                <a:spcPct val="0"/>
              </a:spcAft>
              <a:buClr>
                <a:srgbClr val="006600"/>
              </a:buClr>
              <a:buSzPct val="85000"/>
            </a:pPr>
            <a:r>
              <a:rPr lang="en-US" altLang="en-CN" sz="10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return; } </a:t>
            </a:r>
          </a:p>
        </p:txBody>
      </p:sp>
    </p:spTree>
    <p:extLst>
      <p:ext uri="{BB962C8B-B14F-4D97-AF65-F5344CB8AC3E}">
        <p14:creationId xmlns:p14="http://schemas.microsoft.com/office/powerpoint/2010/main" val="374430813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a:extLst>
              <a:ext uri="{FF2B5EF4-FFF2-40B4-BE49-F238E27FC236}">
                <a16:creationId xmlns:a16="http://schemas.microsoft.com/office/drawing/2014/main" id="{19B758C7-0236-8B49-BB6C-F55E82C2A5A6}"/>
              </a:ext>
            </a:extLst>
          </p:cNvPr>
          <p:cNvSpPr>
            <a:spLocks noGrp="1" noChangeArrowheads="1"/>
          </p:cNvSpPr>
          <p:nvPr>
            <p:ph type="title"/>
          </p:nvPr>
        </p:nvSpPr>
        <p:spPr/>
        <p:txBody>
          <a:bodyPr/>
          <a:lstStyle/>
          <a:p>
            <a:r>
              <a:rPr lang="en-US" altLang="en-CN"/>
              <a:t>Keyboard primitives </a:t>
            </a:r>
            <a:r>
              <a:rPr lang="en-US" altLang="en-CN" sz="1400"/>
              <a:t>(</a:t>
            </a:r>
            <a:r>
              <a:rPr lang="en-US" altLang="en-CN" sz="1600"/>
              <a:t>in the Jack OS</a:t>
            </a:r>
            <a:r>
              <a:rPr lang="en-US" altLang="en-CN" sz="1400"/>
              <a:t>)</a:t>
            </a:r>
          </a:p>
        </p:txBody>
      </p:sp>
      <p:sp>
        <p:nvSpPr>
          <p:cNvPr id="814083" name="Text Box 3">
            <a:extLst>
              <a:ext uri="{FF2B5EF4-FFF2-40B4-BE49-F238E27FC236}">
                <a16:creationId xmlns:a16="http://schemas.microsoft.com/office/drawing/2014/main" id="{4A863F5E-F884-244E-A1F6-3A166057C1AF}"/>
              </a:ext>
            </a:extLst>
          </p:cNvPr>
          <p:cNvSpPr txBox="1">
            <a:spLocks noChangeArrowheads="1"/>
          </p:cNvSpPr>
          <p:nvPr/>
        </p:nvSpPr>
        <p:spPr bwMode="auto">
          <a:xfrm>
            <a:off x="2927350" y="2133600"/>
            <a:ext cx="5715000" cy="2743200"/>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201600" tIns="190800" rIns="0" bIns="1908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10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Class </a:t>
            </a:r>
            <a:r>
              <a:rPr lang="en-US" altLang="en-CN" sz="1400" b="1">
                <a:solidFill>
                  <a:srgbClr val="990000"/>
                </a:solidFill>
                <a:latin typeface="Courier New" panose="02070309020205020404" pitchFamily="49" charset="0"/>
                <a:cs typeface="Courier New" panose="02070309020205020404" pitchFamily="49" charset="0"/>
              </a:rPr>
              <a:t>Keyboard</a:t>
            </a:r>
            <a:r>
              <a:rPr lang="en-US" altLang="en-CN" sz="1400" b="1">
                <a:solidFill>
                  <a:srgbClr val="000000"/>
                </a:solidFill>
                <a:latin typeface="Courier New" panose="02070309020205020404" pitchFamily="49" charset="0"/>
                <a:cs typeface="Courier New" panose="02070309020205020404" pitchFamily="49" charset="0"/>
              </a:rPr>
              <a:t> {</a:t>
            </a:r>
          </a:p>
          <a:p>
            <a:pPr eaLnBrk="0" fontAlgn="base" hangingPunct="0">
              <a:spcBef>
                <a:spcPct val="10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a:t>
            </a:r>
            <a:r>
              <a:rPr lang="en-US" altLang="en-CN" sz="1400" b="1" u="sng">
                <a:solidFill>
                  <a:srgbClr val="000000"/>
                </a:solidFill>
                <a:latin typeface="Courier New" panose="02070309020205020404" pitchFamily="49" charset="0"/>
                <a:cs typeface="Courier New" panose="02070309020205020404" pitchFamily="49" charset="0"/>
              </a:rPr>
              <a:t>function char </a:t>
            </a:r>
            <a:r>
              <a:rPr lang="en-US" altLang="en-CN" sz="1400" b="1" u="sng">
                <a:solidFill>
                  <a:srgbClr val="990000"/>
                </a:solidFill>
                <a:latin typeface="Courier New" panose="02070309020205020404" pitchFamily="49" charset="0"/>
                <a:cs typeface="Courier New" panose="02070309020205020404" pitchFamily="49" charset="0"/>
              </a:rPr>
              <a:t>keyPressed</a:t>
            </a:r>
            <a:r>
              <a:rPr lang="en-US" altLang="en-CN" sz="1400" b="1" u="sng">
                <a:solidFill>
                  <a:srgbClr val="000000"/>
                </a:solidFill>
                <a:latin typeface="Courier New" panose="02070309020205020404" pitchFamily="49" charset="0"/>
                <a:cs typeface="Courier New" panose="02070309020205020404" pitchFamily="49" charset="0"/>
              </a:rPr>
              <a:t>()</a:t>
            </a:r>
          </a:p>
          <a:p>
            <a:pPr eaLnBrk="0" fontAlgn="base" hangingPunct="0">
              <a:spcBef>
                <a:spcPct val="10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a:t>
            </a:r>
            <a:r>
              <a:rPr lang="en-US" altLang="en-CN" sz="1400" b="1" u="sng">
                <a:solidFill>
                  <a:srgbClr val="000000"/>
                </a:solidFill>
                <a:latin typeface="Courier New" panose="02070309020205020404" pitchFamily="49" charset="0"/>
                <a:cs typeface="Courier New" panose="02070309020205020404" pitchFamily="49" charset="0"/>
              </a:rPr>
              <a:t>function char </a:t>
            </a:r>
            <a:r>
              <a:rPr lang="en-US" altLang="en-CN" sz="1400" b="1" u="sng">
                <a:solidFill>
                  <a:srgbClr val="990000"/>
                </a:solidFill>
                <a:latin typeface="Courier New" panose="02070309020205020404" pitchFamily="49" charset="0"/>
                <a:cs typeface="Courier New" panose="02070309020205020404" pitchFamily="49" charset="0"/>
              </a:rPr>
              <a:t>readChar</a:t>
            </a:r>
            <a:r>
              <a:rPr lang="en-US" altLang="en-CN" sz="1400" b="1" u="sng">
                <a:solidFill>
                  <a:srgbClr val="000000"/>
                </a:solidFill>
                <a:latin typeface="Courier New" panose="02070309020205020404" pitchFamily="49" charset="0"/>
                <a:cs typeface="Courier New" panose="02070309020205020404" pitchFamily="49" charset="0"/>
              </a:rPr>
              <a:t>()</a:t>
            </a:r>
          </a:p>
          <a:p>
            <a:pPr eaLnBrk="0" fontAlgn="base" hangingPunct="0">
              <a:spcBef>
                <a:spcPct val="10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a:t>
            </a:r>
            <a:r>
              <a:rPr lang="en-US" altLang="en-CN" sz="1400" b="1" u="sng">
                <a:solidFill>
                  <a:srgbClr val="000000"/>
                </a:solidFill>
                <a:latin typeface="Courier New" panose="02070309020205020404" pitchFamily="49" charset="0"/>
                <a:cs typeface="Courier New" panose="02070309020205020404" pitchFamily="49" charset="0"/>
              </a:rPr>
              <a:t>function String </a:t>
            </a:r>
            <a:r>
              <a:rPr lang="en-US" altLang="en-CN" sz="1400" b="1" u="sng">
                <a:solidFill>
                  <a:srgbClr val="990000"/>
                </a:solidFill>
                <a:latin typeface="Courier New" panose="02070309020205020404" pitchFamily="49" charset="0"/>
                <a:cs typeface="Courier New" panose="02070309020205020404" pitchFamily="49" charset="0"/>
              </a:rPr>
              <a:t>readLine</a:t>
            </a:r>
            <a:r>
              <a:rPr lang="en-US" altLang="en-CN" sz="1400" b="1" u="sng">
                <a:solidFill>
                  <a:srgbClr val="000000"/>
                </a:solidFill>
                <a:latin typeface="Courier New" panose="02070309020205020404" pitchFamily="49" charset="0"/>
                <a:cs typeface="Courier New" panose="02070309020205020404" pitchFamily="49" charset="0"/>
              </a:rPr>
              <a:t>(String message)</a:t>
            </a:r>
            <a:r>
              <a:rPr lang="en-US" altLang="en-CN" sz="1400" b="1">
                <a:solidFill>
                  <a:srgbClr val="000000"/>
                </a:solidFill>
                <a:latin typeface="Courier New" panose="02070309020205020404" pitchFamily="49" charset="0"/>
                <a:cs typeface="Courier New" panose="02070309020205020404" pitchFamily="49" charset="0"/>
              </a:rPr>
              <a:t> </a:t>
            </a:r>
          </a:p>
          <a:p>
            <a:pPr eaLnBrk="0" fontAlgn="base" hangingPunct="0">
              <a:spcBef>
                <a:spcPct val="10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function int </a:t>
            </a:r>
            <a:r>
              <a:rPr lang="en-US" altLang="en-CN" sz="1400" b="1">
                <a:solidFill>
                  <a:srgbClr val="990000"/>
                </a:solidFill>
                <a:latin typeface="Courier New" panose="02070309020205020404" pitchFamily="49" charset="0"/>
                <a:cs typeface="Courier New" panose="02070309020205020404" pitchFamily="49" charset="0"/>
              </a:rPr>
              <a:t>readInt</a:t>
            </a:r>
            <a:r>
              <a:rPr lang="en-US" altLang="en-CN" sz="1400" b="1">
                <a:solidFill>
                  <a:srgbClr val="000000"/>
                </a:solidFill>
                <a:latin typeface="Courier New" panose="02070309020205020404" pitchFamily="49" charset="0"/>
                <a:cs typeface="Courier New" panose="02070309020205020404" pitchFamily="49" charset="0"/>
              </a:rPr>
              <a:t>(String message) </a:t>
            </a:r>
          </a:p>
          <a:p>
            <a:pPr eaLnBrk="0" fontAlgn="base" hangingPunct="0">
              <a:spcBef>
                <a:spcPct val="10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a:t>
            </a:r>
          </a:p>
          <a:p>
            <a:pPr eaLnBrk="0" fontAlgn="base" hangingPunct="0">
              <a:spcBef>
                <a:spcPct val="100000"/>
              </a:spcBef>
              <a:spcAft>
                <a:spcPct val="0"/>
              </a:spcAft>
              <a:buClr>
                <a:srgbClr val="006600"/>
              </a:buClr>
              <a:buSzPct val="85000"/>
            </a:pPr>
            <a:endParaRPr lang="en-US" altLang="en-CN" sz="1400" b="1">
              <a:solidFill>
                <a:srgbClr val="000000"/>
              </a:solidFill>
              <a:latin typeface="Courier New" panose="02070309020205020404" pitchFamily="49" charset="0"/>
              <a:cs typeface="Courier New" panose="02070309020205020404" pitchFamily="49" charset="0"/>
            </a:endParaRPr>
          </a:p>
        </p:txBody>
      </p:sp>
      <p:grpSp>
        <p:nvGrpSpPr>
          <p:cNvPr id="36868" name="Group 4">
            <a:extLst>
              <a:ext uri="{FF2B5EF4-FFF2-40B4-BE49-F238E27FC236}">
                <a16:creationId xmlns:a16="http://schemas.microsoft.com/office/drawing/2014/main" id="{0A895B9F-2DD4-6446-9848-17E8C3271D9A}"/>
              </a:ext>
            </a:extLst>
          </p:cNvPr>
          <p:cNvGrpSpPr>
            <a:grpSpLocks/>
          </p:cNvGrpSpPr>
          <p:nvPr/>
        </p:nvGrpSpPr>
        <p:grpSpPr bwMode="auto">
          <a:xfrm>
            <a:off x="7608888" y="188913"/>
            <a:ext cx="2830512" cy="2095500"/>
            <a:chOff x="3833" y="119"/>
            <a:chExt cx="1783" cy="1320"/>
          </a:xfrm>
        </p:grpSpPr>
        <p:sp>
          <p:nvSpPr>
            <p:cNvPr id="36869" name="Text Box 5">
              <a:extLst>
                <a:ext uri="{FF2B5EF4-FFF2-40B4-BE49-F238E27FC236}">
                  <a16:creationId xmlns:a16="http://schemas.microsoft.com/office/drawing/2014/main" id="{06277521-504C-104F-812A-A4699557CC81}"/>
                </a:ext>
              </a:extLst>
            </p:cNvPr>
            <p:cNvSpPr txBox="1">
              <a:spLocks noChangeArrowheads="1"/>
            </p:cNvSpPr>
            <p:nvPr/>
          </p:nvSpPr>
          <p:spPr bwMode="auto">
            <a:xfrm>
              <a:off x="3833" y="119"/>
              <a:ext cx="831" cy="367"/>
            </a:xfrm>
            <a:prstGeom prst="rect">
              <a:avLst/>
            </a:prstGeom>
            <a:solidFill>
              <a:srgbClr val="F3F3FF"/>
            </a:solidFill>
            <a:ln w="9525" algn="ctr">
              <a:solidFill>
                <a:srgbClr val="293973"/>
              </a:solidFill>
              <a:miter lim="800000"/>
              <a:headEnd/>
              <a:tailEnd/>
            </a:ln>
            <a:effectLst>
              <a:outerShdw dist="89803" dir="2700000" algn="ctr" rotWithShape="0">
                <a:srgbClr val="293973"/>
              </a:outerShdw>
            </a:effectLst>
          </p:spPr>
          <p:txBody>
            <a:bodyPr lIns="45720" rIns="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800" b="1">
                  <a:solidFill>
                    <a:srgbClr val="000000"/>
                  </a:solidFill>
                  <a:latin typeface="Courier New" panose="02070309020205020404" pitchFamily="49" charset="0"/>
                  <a:cs typeface="Courier New" panose="02070309020205020404" pitchFamily="49" charset="0"/>
                </a:rPr>
                <a:t>class Math {</a:t>
              </a:r>
            </a:p>
          </p:txBody>
        </p:sp>
        <p:sp>
          <p:nvSpPr>
            <p:cNvPr id="36870" name="Text Box 6">
              <a:extLst>
                <a:ext uri="{FF2B5EF4-FFF2-40B4-BE49-F238E27FC236}">
                  <a16:creationId xmlns:a16="http://schemas.microsoft.com/office/drawing/2014/main" id="{2BE74020-F069-364F-A980-70EF9141D5D0}"/>
                </a:ext>
              </a:extLst>
            </p:cNvPr>
            <p:cNvSpPr txBox="1">
              <a:spLocks noChangeArrowheads="1"/>
            </p:cNvSpPr>
            <p:nvPr/>
          </p:nvSpPr>
          <p:spPr bwMode="auto">
            <a:xfrm>
              <a:off x="3969" y="255"/>
              <a:ext cx="831" cy="322"/>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45720" rIns="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800" b="1">
                  <a:solidFill>
                    <a:srgbClr val="000000"/>
                  </a:solidFill>
                  <a:latin typeface="Courier New" panose="02070309020205020404" pitchFamily="49" charset="0"/>
                  <a:cs typeface="Courier New" panose="02070309020205020404" pitchFamily="49" charset="0"/>
                </a:rPr>
                <a:t>class String {</a:t>
              </a:r>
            </a:p>
          </p:txBody>
        </p:sp>
        <p:sp>
          <p:nvSpPr>
            <p:cNvPr id="36871" name="Text Box 7">
              <a:extLst>
                <a:ext uri="{FF2B5EF4-FFF2-40B4-BE49-F238E27FC236}">
                  <a16:creationId xmlns:a16="http://schemas.microsoft.com/office/drawing/2014/main" id="{1B12116A-581C-A049-94D1-CAC56BC66C46}"/>
                </a:ext>
              </a:extLst>
            </p:cNvPr>
            <p:cNvSpPr txBox="1">
              <a:spLocks noChangeArrowheads="1"/>
            </p:cNvSpPr>
            <p:nvPr/>
          </p:nvSpPr>
          <p:spPr bwMode="auto">
            <a:xfrm>
              <a:off x="4105" y="391"/>
              <a:ext cx="831" cy="322"/>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45720" rIns="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800" b="1">
                  <a:solidFill>
                    <a:srgbClr val="000000"/>
                  </a:solidFill>
                  <a:latin typeface="Courier New" panose="02070309020205020404" pitchFamily="49" charset="0"/>
                  <a:cs typeface="Courier New" panose="02070309020205020404" pitchFamily="49" charset="0"/>
                </a:rPr>
                <a:t>class Array {</a:t>
              </a:r>
            </a:p>
          </p:txBody>
        </p:sp>
        <p:sp>
          <p:nvSpPr>
            <p:cNvPr id="36872" name="Text Box 8">
              <a:extLst>
                <a:ext uri="{FF2B5EF4-FFF2-40B4-BE49-F238E27FC236}">
                  <a16:creationId xmlns:a16="http://schemas.microsoft.com/office/drawing/2014/main" id="{76DD025F-BDA4-A847-88FB-C62A35950EDE}"/>
                </a:ext>
              </a:extLst>
            </p:cNvPr>
            <p:cNvSpPr txBox="1">
              <a:spLocks noChangeArrowheads="1"/>
            </p:cNvSpPr>
            <p:nvPr/>
          </p:nvSpPr>
          <p:spPr bwMode="auto">
            <a:xfrm>
              <a:off x="4241" y="527"/>
              <a:ext cx="831" cy="322"/>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45720" rIns="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800" b="1">
                  <a:solidFill>
                    <a:srgbClr val="000000"/>
                  </a:solidFill>
                  <a:latin typeface="Courier New" panose="02070309020205020404" pitchFamily="49" charset="0"/>
                  <a:cs typeface="Courier New" panose="02070309020205020404" pitchFamily="49" charset="0"/>
                </a:rPr>
                <a:t>class Output {</a:t>
              </a:r>
            </a:p>
          </p:txBody>
        </p:sp>
        <p:sp>
          <p:nvSpPr>
            <p:cNvPr id="36873" name="Text Box 9">
              <a:extLst>
                <a:ext uri="{FF2B5EF4-FFF2-40B4-BE49-F238E27FC236}">
                  <a16:creationId xmlns:a16="http://schemas.microsoft.com/office/drawing/2014/main" id="{04CF3589-CE85-454C-B187-B90A2494A6C6}"/>
                </a:ext>
              </a:extLst>
            </p:cNvPr>
            <p:cNvSpPr txBox="1">
              <a:spLocks noChangeArrowheads="1"/>
            </p:cNvSpPr>
            <p:nvPr/>
          </p:nvSpPr>
          <p:spPr bwMode="auto">
            <a:xfrm>
              <a:off x="4377" y="663"/>
              <a:ext cx="831" cy="322"/>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45720" rIns="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800" b="1">
                  <a:solidFill>
                    <a:srgbClr val="000000"/>
                  </a:solidFill>
                  <a:latin typeface="Courier New" panose="02070309020205020404" pitchFamily="49" charset="0"/>
                  <a:cs typeface="Courier New" panose="02070309020205020404" pitchFamily="49" charset="0"/>
                </a:rPr>
                <a:t>class Screen {</a:t>
              </a:r>
            </a:p>
          </p:txBody>
        </p:sp>
        <p:sp>
          <p:nvSpPr>
            <p:cNvPr id="36874" name="Text Box 10">
              <a:extLst>
                <a:ext uri="{FF2B5EF4-FFF2-40B4-BE49-F238E27FC236}">
                  <a16:creationId xmlns:a16="http://schemas.microsoft.com/office/drawing/2014/main" id="{07907067-C8B3-994A-8993-74A9C1535667}"/>
                </a:ext>
              </a:extLst>
            </p:cNvPr>
            <p:cNvSpPr txBox="1">
              <a:spLocks noChangeArrowheads="1"/>
            </p:cNvSpPr>
            <p:nvPr/>
          </p:nvSpPr>
          <p:spPr bwMode="auto">
            <a:xfrm>
              <a:off x="4513" y="799"/>
              <a:ext cx="831" cy="322"/>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45720" rIns="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800" b="1">
                  <a:solidFill>
                    <a:srgbClr val="000000"/>
                  </a:solidFill>
                  <a:latin typeface="Courier New" panose="02070309020205020404" pitchFamily="49" charset="0"/>
                  <a:cs typeface="Courier New" panose="02070309020205020404" pitchFamily="49" charset="0"/>
                </a:rPr>
                <a:t>class Memory {</a:t>
              </a:r>
            </a:p>
          </p:txBody>
        </p:sp>
        <p:sp>
          <p:nvSpPr>
            <p:cNvPr id="36875" name="Text Box 11">
              <a:extLst>
                <a:ext uri="{FF2B5EF4-FFF2-40B4-BE49-F238E27FC236}">
                  <a16:creationId xmlns:a16="http://schemas.microsoft.com/office/drawing/2014/main" id="{763A9582-BE78-724D-8CB8-0B908CF2C848}"/>
                </a:ext>
              </a:extLst>
            </p:cNvPr>
            <p:cNvSpPr txBox="1">
              <a:spLocks noChangeArrowheads="1"/>
            </p:cNvSpPr>
            <p:nvPr/>
          </p:nvSpPr>
          <p:spPr bwMode="auto">
            <a:xfrm>
              <a:off x="4649" y="935"/>
              <a:ext cx="831" cy="322"/>
            </a:xfrm>
            <a:prstGeom prst="rect">
              <a:avLst/>
            </a:prstGeom>
            <a:solidFill>
              <a:srgbClr val="D7EBFF"/>
            </a:solidFill>
            <a:ln w="9525" algn="ctr">
              <a:solidFill>
                <a:srgbClr val="293973"/>
              </a:solidFill>
              <a:miter lim="800000"/>
              <a:headEnd/>
              <a:tailEnd/>
            </a:ln>
            <a:effectLst>
              <a:outerShdw dist="89803" dir="2700000" algn="ctr" rotWithShape="0">
                <a:srgbClr val="293973"/>
              </a:outerShdw>
            </a:effectLst>
          </p:spPr>
          <p:txBody>
            <a:bodyPr lIns="45720" rIns="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800" b="1">
                  <a:solidFill>
                    <a:srgbClr val="000000"/>
                  </a:solidFill>
                  <a:latin typeface="Courier New" panose="02070309020205020404" pitchFamily="49" charset="0"/>
                  <a:cs typeface="Courier New" panose="02070309020205020404" pitchFamily="49" charset="0"/>
                </a:rPr>
                <a:t>class Keyboard {</a:t>
              </a:r>
            </a:p>
          </p:txBody>
        </p:sp>
        <p:sp>
          <p:nvSpPr>
            <p:cNvPr id="36876" name="Text Box 12">
              <a:extLst>
                <a:ext uri="{FF2B5EF4-FFF2-40B4-BE49-F238E27FC236}">
                  <a16:creationId xmlns:a16="http://schemas.microsoft.com/office/drawing/2014/main" id="{FE6A316D-A86C-6146-B121-15C3E200D2FD}"/>
                </a:ext>
              </a:extLst>
            </p:cNvPr>
            <p:cNvSpPr txBox="1">
              <a:spLocks noChangeArrowheads="1"/>
            </p:cNvSpPr>
            <p:nvPr/>
          </p:nvSpPr>
          <p:spPr bwMode="auto">
            <a:xfrm>
              <a:off x="4785" y="1071"/>
              <a:ext cx="831" cy="368"/>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45720" rIns="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800" b="1">
                  <a:solidFill>
                    <a:srgbClr val="000000"/>
                  </a:solidFill>
                  <a:latin typeface="Courier New" panose="02070309020205020404" pitchFamily="49" charset="0"/>
                  <a:cs typeface="Courier New" panose="02070309020205020404" pitchFamily="49" charset="0"/>
                </a:rPr>
                <a:t>class Sys {</a:t>
              </a:r>
            </a:p>
            <a:p>
              <a:pPr eaLnBrk="0" fontAlgn="base" hangingPunct="0">
                <a:spcBef>
                  <a:spcPct val="0"/>
                </a:spcBef>
                <a:spcAft>
                  <a:spcPct val="0"/>
                </a:spcAft>
              </a:pPr>
              <a:r>
                <a:rPr lang="en-US" altLang="en-CN" sz="800" b="1">
                  <a:solidFill>
                    <a:srgbClr val="000000"/>
                  </a:solidFill>
                </a:rPr>
                <a:t>   </a:t>
              </a:r>
              <a:r>
                <a:rPr lang="en-US" altLang="en-CN" sz="800" b="1">
                  <a:solidFill>
                    <a:srgbClr val="000000"/>
                  </a:solidFill>
                  <a:latin typeface="Courier New" panose="02070309020205020404" pitchFamily="49" charset="0"/>
                  <a:cs typeface="Courier New" panose="02070309020205020404" pitchFamily="49" charset="0"/>
                </a:rPr>
                <a:t>function (…)</a:t>
              </a:r>
            </a:p>
            <a:p>
              <a:pPr eaLnBrk="0" fontAlgn="base" hangingPunct="0">
                <a:spcBef>
                  <a:spcPct val="0"/>
                </a:spcBef>
                <a:spcAft>
                  <a:spcPct val="0"/>
                </a:spcAft>
              </a:pPr>
              <a:r>
                <a:rPr lang="en-US" altLang="en-CN" sz="800" b="1">
                  <a:solidFill>
                    <a:srgbClr val="000000"/>
                  </a:solidFill>
                  <a:latin typeface="Courier New" panose="02070309020205020404" pitchFamily="49" charset="0"/>
                  <a:cs typeface="Courier New" panose="02070309020205020404" pitchFamily="49" charset="0"/>
                </a:rPr>
                <a:t>   … </a:t>
              </a:r>
            </a:p>
            <a:p>
              <a:pPr eaLnBrk="0" fontAlgn="base" hangingPunct="0">
                <a:spcBef>
                  <a:spcPct val="0"/>
                </a:spcBef>
                <a:spcAft>
                  <a:spcPct val="0"/>
                </a:spcAft>
              </a:pPr>
              <a:r>
                <a:rPr lang="en-US" altLang="en-CN" sz="800" b="1">
                  <a:solidFill>
                    <a:srgbClr val="000000"/>
                  </a:solidFill>
                  <a:latin typeface="Courier New" panose="02070309020205020404" pitchFamily="49" charset="0"/>
                  <a:cs typeface="Courier New" panose="02070309020205020404" pitchFamily="49" charset="0"/>
                </a:rPr>
                <a:t>}</a:t>
              </a:r>
            </a:p>
            <a:p>
              <a:pPr eaLnBrk="0" fontAlgn="base" hangingPunct="0">
                <a:lnSpc>
                  <a:spcPct val="90000"/>
                </a:lnSpc>
                <a:spcBef>
                  <a:spcPct val="35000"/>
                </a:spcBef>
                <a:spcAft>
                  <a:spcPct val="0"/>
                </a:spcAft>
                <a:buClr>
                  <a:srgbClr val="006600"/>
                </a:buClr>
                <a:buSzPct val="85000"/>
              </a:pPr>
              <a:endParaRPr lang="en-US" altLang="en-CN" sz="800" b="1">
                <a:solidFill>
                  <a:srgbClr val="000000"/>
                </a:solidFill>
                <a:latin typeface="Courier New" panose="02070309020205020404" pitchFamily="49" charset="0"/>
                <a:cs typeface="Courier New" panose="02070309020205020404" pitchFamily="49" charset="0"/>
              </a:endParaRPr>
            </a:p>
          </p:txBody>
        </p:sp>
      </p:grpSp>
    </p:spTree>
    <p:extLst>
      <p:ext uri="{BB962C8B-B14F-4D97-AF65-F5344CB8AC3E}">
        <p14:creationId xmlns:p14="http://schemas.microsoft.com/office/powerpoint/2010/main" val="343764796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8140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4083" grpId="0" animBg="1" autoUpdateAnimBg="0"/>
    </p:bldLst>
  </p:timing>
</p:sld>
</file>

<file path=ppt/slides/slide5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7890" name="Rectangle 2">
            <a:extLst>
              <a:ext uri="{FF2B5EF4-FFF2-40B4-BE49-F238E27FC236}">
                <a16:creationId xmlns:a16="http://schemas.microsoft.com/office/drawing/2014/main" id="{CA465B9F-95F9-214B-9D71-B284DF03E6EE}"/>
              </a:ext>
            </a:extLst>
          </p:cNvPr>
          <p:cNvSpPr>
            <a:spLocks noGrp="1" noChangeArrowheads="1"/>
          </p:cNvSpPr>
          <p:nvPr>
            <p:ph type="title"/>
          </p:nvPr>
        </p:nvSpPr>
        <p:spPr/>
        <p:txBody>
          <a:bodyPr/>
          <a:lstStyle/>
          <a:p>
            <a:r>
              <a:rPr lang="en-US" altLang="en-CN"/>
              <a:t>Keyboard input</a:t>
            </a:r>
          </a:p>
        </p:txBody>
      </p:sp>
      <p:pic>
        <p:nvPicPr>
          <p:cNvPr id="816131" name="Picture 3" descr="Bouquet">
            <a:extLst>
              <a:ext uri="{FF2B5EF4-FFF2-40B4-BE49-F238E27FC236}">
                <a16:creationId xmlns:a16="http://schemas.microsoft.com/office/drawing/2014/main" id="{C412336D-2B91-FB44-B2B7-E757BB6CE136}"/>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3048000" y="990601"/>
            <a:ext cx="5562600" cy="2157413"/>
          </a:xfrm>
          <a:prstGeom prst="rect">
            <a:avLst/>
          </a:prstGeom>
          <a:noFill/>
          <a:ln>
            <a:noFill/>
          </a:ln>
          <a:effectLst/>
          <a:extLst>
            <a:ext uri="{909E8E84-426E-40DD-AFC4-6F175D3DCCD1}">
              <a14:hiddenFill xmlns:a14="http://schemas.microsoft.com/office/drawing/2010/main">
                <a:blipFill dpi="0" rotWithShape="0">
                  <a:blip r:embed="rId4"/>
                  <a:srcRect l="30469" t="48387" r="31250" b="31183"/>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16132" name="Rectangle 4">
            <a:extLst>
              <a:ext uri="{FF2B5EF4-FFF2-40B4-BE49-F238E27FC236}">
                <a16:creationId xmlns:a16="http://schemas.microsoft.com/office/drawing/2014/main" id="{DACA9980-994D-8646-A558-BED342F8977F}"/>
              </a:ext>
            </a:extLst>
          </p:cNvPr>
          <p:cNvSpPr>
            <a:spLocks noGrp="1" noChangeArrowheads="1"/>
          </p:cNvSpPr>
          <p:nvPr>
            <p:ph type="body" idx="1"/>
          </p:nvPr>
        </p:nvSpPr>
        <p:spPr>
          <a:xfrm>
            <a:off x="2135188" y="3716338"/>
            <a:ext cx="7720012" cy="2362200"/>
          </a:xfrm>
          <a:noFill/>
        </p:spPr>
        <p:txBody>
          <a:bodyPr/>
          <a:lstStyle/>
          <a:p>
            <a:r>
              <a:rPr lang="en-US" altLang="en-CN" sz="1800"/>
              <a:t>If the RAM address of the keyboard’s memory map is known,</a:t>
            </a:r>
            <a:br>
              <a:rPr lang="en-US" altLang="en-CN" sz="1800"/>
            </a:br>
            <a:r>
              <a:rPr lang="en-US" altLang="en-CN" sz="1800"/>
              <a:t>the above logic can be implemented using a peek function</a:t>
            </a:r>
          </a:p>
          <a:p>
            <a:r>
              <a:rPr lang="en-US" altLang="en-CN" sz="1800"/>
              <a:t>Problem I: the elapsed time between a “key press” and key release” events is unpredictable</a:t>
            </a:r>
          </a:p>
          <a:p>
            <a:r>
              <a:rPr lang="en-US" altLang="en-CN" sz="1800"/>
              <a:t>Problem II: when pressing a key, the user should get some visible feedback (cursor, echo, ...).</a:t>
            </a:r>
            <a:endParaRPr lang="en-US" altLang="en-CN" sz="1800" u="sng"/>
          </a:p>
        </p:txBody>
      </p:sp>
    </p:spTree>
    <p:extLst>
      <p:ext uri="{BB962C8B-B14F-4D97-AF65-F5344CB8AC3E}">
        <p14:creationId xmlns:p14="http://schemas.microsoft.com/office/powerpoint/2010/main" val="77947544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816131"/>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816132">
                                            <p:txEl>
                                              <p:pRg st="0" end="0"/>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816132">
                                            <p:txEl>
                                              <p:pRg st="1" end="1"/>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81613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6132" grpId="0" build="p" autoUpdateAnimBg="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a:extLst>
              <a:ext uri="{FF2B5EF4-FFF2-40B4-BE49-F238E27FC236}">
                <a16:creationId xmlns:a16="http://schemas.microsoft.com/office/drawing/2014/main" id="{0C9CFFD4-009A-824E-97E0-C53E2210B5D1}"/>
              </a:ext>
            </a:extLst>
          </p:cNvPr>
          <p:cNvSpPr>
            <a:spLocks noGrp="1" noChangeArrowheads="1"/>
          </p:cNvSpPr>
          <p:nvPr>
            <p:ph type="title"/>
          </p:nvPr>
        </p:nvSpPr>
        <p:spPr/>
        <p:txBody>
          <a:bodyPr/>
          <a:lstStyle/>
          <a:p>
            <a:r>
              <a:rPr lang="en-US" altLang="en-CN"/>
              <a:t>Some Final notes</a:t>
            </a:r>
          </a:p>
        </p:txBody>
      </p:sp>
      <p:sp>
        <p:nvSpPr>
          <p:cNvPr id="44035" name="Rectangle 3">
            <a:extLst>
              <a:ext uri="{FF2B5EF4-FFF2-40B4-BE49-F238E27FC236}">
                <a16:creationId xmlns:a16="http://schemas.microsoft.com/office/drawing/2014/main" id="{406AD80C-4EF3-AF47-BEAB-2B260C7C2059}"/>
              </a:ext>
            </a:extLst>
          </p:cNvPr>
          <p:cNvSpPr>
            <a:spLocks noGrp="1" noChangeArrowheads="1"/>
          </p:cNvSpPr>
          <p:nvPr>
            <p:ph type="body" idx="1"/>
          </p:nvPr>
        </p:nvSpPr>
        <p:spPr>
          <a:xfrm>
            <a:off x="1828800" y="836613"/>
            <a:ext cx="8534400" cy="5410200"/>
          </a:xfrm>
        </p:spPr>
        <p:txBody>
          <a:bodyPr/>
          <a:lstStyle/>
          <a:p>
            <a:r>
              <a:rPr lang="en-US" altLang="en-CN" sz="1800"/>
              <a:t>CS is a science</a:t>
            </a:r>
          </a:p>
          <a:p>
            <a:r>
              <a:rPr lang="en-US" altLang="en-CN" sz="1800"/>
              <a:t>What is science?</a:t>
            </a:r>
          </a:p>
          <a:p>
            <a:r>
              <a:rPr lang="en-US" altLang="en-CN" sz="1800"/>
              <a:t>Reductionism</a:t>
            </a:r>
          </a:p>
          <a:p>
            <a:r>
              <a:rPr lang="en-US" altLang="en-CN" sz="1800"/>
              <a:t>Life science: From Aristo (millions of rules) to Darwin (3 rules) to Watson and Crick (1 rule)</a:t>
            </a:r>
          </a:p>
          <a:p>
            <a:r>
              <a:rPr lang="en-US" altLang="en-CN" sz="1800"/>
              <a:t>Computer science: We </a:t>
            </a:r>
            <a:r>
              <a:rPr lang="en-US" altLang="en-CN" sz="1800" i="1"/>
              <a:t>knew</a:t>
            </a:r>
            <a:r>
              <a:rPr lang="en-US" altLang="en-CN" sz="1800"/>
              <a:t> in advance that we could build a computer from almost nothing.  In this course we actually did it.</a:t>
            </a:r>
          </a:p>
          <a:p>
            <a:r>
              <a:rPr lang="en-US" altLang="en-CN" sz="1800"/>
              <a:t>Key lessons:</a:t>
            </a:r>
          </a:p>
          <a:p>
            <a:pPr lvl="1"/>
            <a:r>
              <a:rPr lang="en-US" altLang="en-CN" sz="1800"/>
              <a:t>Elegance</a:t>
            </a:r>
          </a:p>
          <a:p>
            <a:pPr lvl="1"/>
            <a:r>
              <a:rPr lang="en-US" altLang="en-CN" sz="1800"/>
              <a:t>Clarity </a:t>
            </a:r>
          </a:p>
          <a:p>
            <a:pPr lvl="1"/>
            <a:r>
              <a:rPr lang="en-US" altLang="en-CN" sz="1800"/>
              <a:t>Simplicity</a:t>
            </a:r>
          </a:p>
          <a:p>
            <a:pPr lvl="1"/>
            <a:r>
              <a:rPr lang="en-US" altLang="en-CN" sz="1800"/>
              <a:t>Playfulness.</a:t>
            </a:r>
          </a:p>
        </p:txBody>
      </p:sp>
      <p:pic>
        <p:nvPicPr>
          <p:cNvPr id="44036" name="Picture 4" descr="Bouquet">
            <a:extLst>
              <a:ext uri="{FF2B5EF4-FFF2-40B4-BE49-F238E27FC236}">
                <a16:creationId xmlns:a16="http://schemas.microsoft.com/office/drawing/2014/main" id="{AAE4FEF1-408F-714E-A730-5C7C8F150284}"/>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6505576" y="3810000"/>
            <a:ext cx="4162425" cy="2501900"/>
          </a:xfrm>
          <a:prstGeom prst="rect">
            <a:avLst/>
          </a:prstGeom>
          <a:noFill/>
          <a:ln>
            <a:noFill/>
          </a:ln>
          <a:effectLst/>
          <a:extLst>
            <a:ext uri="{909E8E84-426E-40DD-AFC4-6F175D3DCCD1}">
              <a14:hiddenFill xmlns:a14="http://schemas.microsoft.com/office/drawing/2010/main">
                <a:blipFill dpi="0" rotWithShape="0">
                  <a:blip/>
                  <a:srcRect l="31340"/>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4037" name="Picture 4" descr="Bouquet">
            <a:extLst>
              <a:ext uri="{FF2B5EF4-FFF2-40B4-BE49-F238E27FC236}">
                <a16:creationId xmlns:a16="http://schemas.microsoft.com/office/drawing/2014/main" id="{E37C7089-6EC7-5D4A-BB6C-9098EE0FDF69}"/>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5029200" y="3802063"/>
            <a:ext cx="1346200" cy="2501900"/>
          </a:xfrm>
          <a:prstGeom prst="rect">
            <a:avLst/>
          </a:prstGeom>
          <a:noFill/>
          <a:ln>
            <a:noFill/>
          </a:ln>
          <a:effectLst/>
          <a:extLst>
            <a:ext uri="{909E8E84-426E-40DD-AFC4-6F175D3DCCD1}">
              <a14:hiddenFill xmlns:a14="http://schemas.microsoft.com/office/drawing/2010/main">
                <a:blipFill dpi="0" rotWithShape="0">
                  <a:blip/>
                  <a:srcRect r="77785"/>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1947317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42E6F3FF-AC61-6844-8627-68AD425B3A82}"/>
              </a:ext>
            </a:extLst>
          </p:cNvPr>
          <p:cNvSpPr>
            <a:spLocks noGrp="1" noChangeArrowheads="1"/>
          </p:cNvSpPr>
          <p:nvPr>
            <p:ph type="title"/>
          </p:nvPr>
        </p:nvSpPr>
        <p:spPr/>
        <p:txBody>
          <a:bodyPr/>
          <a:lstStyle/>
          <a:p>
            <a:r>
              <a:rPr lang="en-US" altLang="en-CN" dirty="0"/>
              <a:t>Operating System as a Program that Runs Forever -- </a:t>
            </a:r>
            <a:r>
              <a:rPr lang="en-US" altLang="en-CN" dirty="0" err="1"/>
              <a:t>Lamport</a:t>
            </a:r>
            <a:endParaRPr lang="en-US" altLang="en-CN" dirty="0"/>
          </a:p>
        </p:txBody>
      </p:sp>
      <p:pic>
        <p:nvPicPr>
          <p:cNvPr id="2" name="Picture 1">
            <a:hlinkClick r:id="rId3"/>
            <a:extLst>
              <a:ext uri="{FF2B5EF4-FFF2-40B4-BE49-F238E27FC236}">
                <a16:creationId xmlns:a16="http://schemas.microsoft.com/office/drawing/2014/main" id="{B727E8D2-1F24-C049-8813-085625EEFCB9}"/>
              </a:ext>
            </a:extLst>
          </p:cNvPr>
          <p:cNvPicPr>
            <a:picLocks noChangeAspect="1"/>
          </p:cNvPicPr>
          <p:nvPr/>
        </p:nvPicPr>
        <p:blipFill>
          <a:blip r:embed="rId4"/>
          <a:stretch>
            <a:fillRect/>
          </a:stretch>
        </p:blipFill>
        <p:spPr>
          <a:xfrm>
            <a:off x="1786183" y="763004"/>
            <a:ext cx="8619634" cy="5331991"/>
          </a:xfrm>
          <a:prstGeom prst="rect">
            <a:avLst/>
          </a:prstGeom>
        </p:spPr>
      </p:pic>
    </p:spTree>
    <p:extLst>
      <p:ext uri="{BB962C8B-B14F-4D97-AF65-F5344CB8AC3E}">
        <p14:creationId xmlns:p14="http://schemas.microsoft.com/office/powerpoint/2010/main" val="138888978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42E6F3FF-AC61-6844-8627-68AD425B3A82}"/>
              </a:ext>
            </a:extLst>
          </p:cNvPr>
          <p:cNvSpPr>
            <a:spLocks noGrp="1" noChangeArrowheads="1"/>
          </p:cNvSpPr>
          <p:nvPr>
            <p:ph type="title"/>
          </p:nvPr>
        </p:nvSpPr>
        <p:spPr/>
        <p:txBody>
          <a:bodyPr/>
          <a:lstStyle/>
          <a:p>
            <a:r>
              <a:rPr lang="en-US" altLang="en-CN" dirty="0"/>
              <a:t>Operating System as a Program that Runs Forever -- </a:t>
            </a:r>
            <a:r>
              <a:rPr lang="en-US" altLang="en-CN" dirty="0" err="1"/>
              <a:t>Lamport</a:t>
            </a:r>
            <a:endParaRPr lang="en-US" altLang="en-CN" dirty="0"/>
          </a:p>
        </p:txBody>
      </p:sp>
      <p:pic>
        <p:nvPicPr>
          <p:cNvPr id="3" name="Picture 2">
            <a:hlinkClick r:id="rId3"/>
            <a:extLst>
              <a:ext uri="{FF2B5EF4-FFF2-40B4-BE49-F238E27FC236}">
                <a16:creationId xmlns:a16="http://schemas.microsoft.com/office/drawing/2014/main" id="{3E738530-45DF-3E4C-B090-FB9ED5C91CFF}"/>
              </a:ext>
            </a:extLst>
          </p:cNvPr>
          <p:cNvPicPr>
            <a:picLocks noChangeAspect="1"/>
          </p:cNvPicPr>
          <p:nvPr/>
        </p:nvPicPr>
        <p:blipFill>
          <a:blip r:embed="rId4"/>
          <a:stretch>
            <a:fillRect/>
          </a:stretch>
        </p:blipFill>
        <p:spPr>
          <a:xfrm>
            <a:off x="2801815" y="958645"/>
            <a:ext cx="6137685" cy="4668432"/>
          </a:xfrm>
          <a:prstGeom prst="rect">
            <a:avLst/>
          </a:prstGeom>
        </p:spPr>
      </p:pic>
      <p:sp>
        <p:nvSpPr>
          <p:cNvPr id="4" name="TextBox 3">
            <a:extLst>
              <a:ext uri="{FF2B5EF4-FFF2-40B4-BE49-F238E27FC236}">
                <a16:creationId xmlns:a16="http://schemas.microsoft.com/office/drawing/2014/main" id="{6B315B9E-F7FF-3944-8549-2BE53BDFFE12}"/>
              </a:ext>
            </a:extLst>
          </p:cNvPr>
          <p:cNvSpPr txBox="1"/>
          <p:nvPr/>
        </p:nvSpPr>
        <p:spPr>
          <a:xfrm>
            <a:off x="3341077" y="5779477"/>
            <a:ext cx="4517583" cy="369332"/>
          </a:xfrm>
          <a:prstGeom prst="rect">
            <a:avLst/>
          </a:prstGeom>
          <a:noFill/>
        </p:spPr>
        <p:txBody>
          <a:bodyPr wrap="none" rtlCol="0">
            <a:spAutoFit/>
          </a:bodyPr>
          <a:lstStyle/>
          <a:p>
            <a:r>
              <a:rPr lang="en-US" dirty="0">
                <a:hlinkClick r:id="rId3"/>
              </a:rPr>
              <a:t>https://</a:t>
            </a:r>
            <a:r>
              <a:rPr lang="en-US" dirty="0" err="1">
                <a:hlinkClick r:id="rId3"/>
              </a:rPr>
              <a:t>youtu.be</a:t>
            </a:r>
            <a:r>
              <a:rPr lang="en-US" dirty="0">
                <a:hlinkClick r:id="rId3"/>
              </a:rPr>
              <a:t>/6MJUGVFAXKg?t=114</a:t>
            </a:r>
            <a:endParaRPr lang="en-TW" dirty="0"/>
          </a:p>
        </p:txBody>
      </p:sp>
    </p:spTree>
    <p:extLst>
      <p:ext uri="{BB962C8B-B14F-4D97-AF65-F5344CB8AC3E}">
        <p14:creationId xmlns:p14="http://schemas.microsoft.com/office/powerpoint/2010/main" val="373074434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42E6F3FF-AC61-6844-8627-68AD425B3A82}"/>
              </a:ext>
            </a:extLst>
          </p:cNvPr>
          <p:cNvSpPr>
            <a:spLocks noGrp="1" noChangeArrowheads="1"/>
          </p:cNvSpPr>
          <p:nvPr>
            <p:ph type="title"/>
          </p:nvPr>
        </p:nvSpPr>
        <p:spPr/>
        <p:txBody>
          <a:bodyPr/>
          <a:lstStyle/>
          <a:p>
            <a:r>
              <a:rPr lang="en-US" altLang="en-CN" dirty="0"/>
              <a:t>A Lattice-based Framework to analyze code</a:t>
            </a:r>
          </a:p>
        </p:txBody>
      </p:sp>
      <p:pic>
        <p:nvPicPr>
          <p:cNvPr id="2" name="Picture 1">
            <a:extLst>
              <a:ext uri="{FF2B5EF4-FFF2-40B4-BE49-F238E27FC236}">
                <a16:creationId xmlns:a16="http://schemas.microsoft.com/office/drawing/2014/main" id="{949DEF16-D5FE-3647-B95B-84CFFF0DF621}"/>
              </a:ext>
            </a:extLst>
          </p:cNvPr>
          <p:cNvPicPr>
            <a:picLocks noChangeAspect="1"/>
          </p:cNvPicPr>
          <p:nvPr/>
        </p:nvPicPr>
        <p:blipFill>
          <a:blip r:embed="rId3"/>
          <a:stretch>
            <a:fillRect/>
          </a:stretch>
        </p:blipFill>
        <p:spPr>
          <a:xfrm>
            <a:off x="500742" y="964747"/>
            <a:ext cx="6816745" cy="5196568"/>
          </a:xfrm>
          <a:prstGeom prst="rect">
            <a:avLst/>
          </a:prstGeom>
        </p:spPr>
      </p:pic>
      <p:pic>
        <p:nvPicPr>
          <p:cNvPr id="4" name="Picture 3">
            <a:hlinkClick r:id="rId4"/>
            <a:extLst>
              <a:ext uri="{FF2B5EF4-FFF2-40B4-BE49-F238E27FC236}">
                <a16:creationId xmlns:a16="http://schemas.microsoft.com/office/drawing/2014/main" id="{A13674CD-010D-3446-A1C9-C809ABDB8CCF}"/>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317487" y="3175826"/>
            <a:ext cx="4376057" cy="2893039"/>
          </a:xfrm>
          <a:prstGeom prst="rect">
            <a:avLst/>
          </a:prstGeom>
        </p:spPr>
      </p:pic>
      <p:pic>
        <p:nvPicPr>
          <p:cNvPr id="5" name="Picture 4">
            <a:hlinkClick r:id="rId6"/>
            <a:extLst>
              <a:ext uri="{FF2B5EF4-FFF2-40B4-BE49-F238E27FC236}">
                <a16:creationId xmlns:a16="http://schemas.microsoft.com/office/drawing/2014/main" id="{F6CB2B08-14F5-4446-A9AB-612DE875C685}"/>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7667548" y="677621"/>
            <a:ext cx="3675934" cy="2430183"/>
          </a:xfrm>
          <a:prstGeom prst="rect">
            <a:avLst/>
          </a:prstGeom>
        </p:spPr>
      </p:pic>
    </p:spTree>
    <p:extLst>
      <p:ext uri="{BB962C8B-B14F-4D97-AF65-F5344CB8AC3E}">
        <p14:creationId xmlns:p14="http://schemas.microsoft.com/office/powerpoint/2010/main" val="19404912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ext Box 2">
            <a:extLst>
              <a:ext uri="{FF2B5EF4-FFF2-40B4-BE49-F238E27FC236}">
                <a16:creationId xmlns:a16="http://schemas.microsoft.com/office/drawing/2014/main" id="{15E12F8C-CAA2-D14F-BD3E-50C9FF90671A}"/>
              </a:ext>
            </a:extLst>
          </p:cNvPr>
          <p:cNvSpPr txBox="1">
            <a:spLocks noChangeArrowheads="1"/>
          </p:cNvSpPr>
          <p:nvPr/>
        </p:nvSpPr>
        <p:spPr bwMode="auto">
          <a:xfrm>
            <a:off x="2514600" y="762000"/>
            <a:ext cx="7010400" cy="5562600"/>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201600" tIns="190800" rIns="93600" bIns="1908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just" eaLnBrk="0" fontAlgn="base" hangingPunct="0">
              <a:lnSpc>
                <a:spcPct val="110000"/>
              </a:lnSpc>
              <a:spcBef>
                <a:spcPct val="0"/>
              </a:spcBef>
              <a:spcAft>
                <a:spcPct val="0"/>
              </a:spcAft>
              <a:buClr>
                <a:srgbClr val="006600"/>
              </a:buClr>
              <a:buSzPct val="85000"/>
            </a:pPr>
            <a:r>
              <a:rPr lang="en-US" altLang="en-CN" sz="14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Computes the average of a sequence of integers. */</a:t>
            </a:r>
            <a:endParaRPr lang="en-US" altLang="en-CN" sz="1400" b="1">
              <a:solidFill>
                <a:srgbClr val="000000"/>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eaLnBrk="0" fontAlgn="base" hangingPunct="0">
              <a:lnSpc>
                <a:spcPct val="110000"/>
              </a:lnSpc>
              <a:spcBef>
                <a:spcPct val="0"/>
              </a:spcBef>
              <a:spcAft>
                <a:spcPct val="0"/>
              </a:spcAft>
              <a:buClr>
                <a:srgbClr val="006600"/>
              </a:buClr>
              <a:buSzPct val="85000"/>
            </a:pPr>
            <a:r>
              <a:rPr lang="en-US" altLang="en-CN" sz="14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class Main {</a:t>
            </a:r>
            <a:endParaRPr lang="en-US" altLang="en-CN" sz="1400" b="1">
              <a:solidFill>
                <a:srgbClr val="000000"/>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eaLnBrk="0" fontAlgn="base" hangingPunct="0">
              <a:lnSpc>
                <a:spcPct val="110000"/>
              </a:lnSpc>
              <a:spcBef>
                <a:spcPct val="0"/>
              </a:spcBef>
              <a:spcAft>
                <a:spcPct val="0"/>
              </a:spcAft>
              <a:buClr>
                <a:srgbClr val="006600"/>
              </a:buClr>
              <a:buSzPct val="85000"/>
            </a:pPr>
            <a:r>
              <a:rPr lang="en-US" altLang="en-CN" sz="14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function void main() {</a:t>
            </a:r>
            <a:endParaRPr lang="en-US" altLang="en-CN" sz="1400" b="1">
              <a:solidFill>
                <a:srgbClr val="000000"/>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algn="just" eaLnBrk="0" fontAlgn="base" hangingPunct="0">
              <a:lnSpc>
                <a:spcPct val="110000"/>
              </a:lnSpc>
              <a:spcBef>
                <a:spcPct val="0"/>
              </a:spcBef>
              <a:spcAft>
                <a:spcPct val="0"/>
              </a:spcAft>
              <a:buClr>
                <a:srgbClr val="006600"/>
              </a:buClr>
              <a:buSzPct val="85000"/>
            </a:pPr>
            <a:r>
              <a:rPr lang="en-US" altLang="en-CN" sz="14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var </a:t>
            </a:r>
            <a:r>
              <a:rPr lang="en-US" altLang="en-CN" sz="1400" b="1">
                <a:solidFill>
                  <a:srgbClr val="CC3300"/>
                </a:solidFill>
                <a:latin typeface="Courier New" panose="02070309020205020404" pitchFamily="49" charset="0"/>
                <a:ea typeface="Times New Roman" panose="02020603050405020304" pitchFamily="18" charset="0"/>
                <a:cs typeface="Times New Roman" panose="02020603050405020304" pitchFamily="18" charset="0"/>
              </a:rPr>
              <a:t>Array</a:t>
            </a:r>
            <a:r>
              <a:rPr lang="en-US" altLang="en-CN" sz="14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 </a:t>
            </a:r>
            <a:endParaRPr lang="en-US" altLang="en-CN" sz="1400" b="1">
              <a:solidFill>
                <a:srgbClr val="000000"/>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algn="just" eaLnBrk="0" fontAlgn="base" hangingPunct="0">
              <a:lnSpc>
                <a:spcPct val="110000"/>
              </a:lnSpc>
              <a:spcBef>
                <a:spcPct val="0"/>
              </a:spcBef>
              <a:spcAft>
                <a:spcPct val="0"/>
              </a:spcAft>
              <a:buClr>
                <a:srgbClr val="006600"/>
              </a:buClr>
              <a:buSzPct val="85000"/>
            </a:pPr>
            <a:r>
              <a:rPr lang="en-US" altLang="en-CN" sz="14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var int length;</a:t>
            </a:r>
            <a:endParaRPr lang="en-US" altLang="en-CN" sz="1400" b="1">
              <a:solidFill>
                <a:srgbClr val="000000"/>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algn="just" eaLnBrk="0" fontAlgn="base" hangingPunct="0">
              <a:lnSpc>
                <a:spcPct val="110000"/>
              </a:lnSpc>
              <a:spcBef>
                <a:spcPct val="0"/>
              </a:spcBef>
              <a:spcAft>
                <a:spcPct val="0"/>
              </a:spcAft>
              <a:buClr>
                <a:srgbClr val="006600"/>
              </a:buClr>
              <a:buSzPct val="85000"/>
            </a:pPr>
            <a:r>
              <a:rPr lang="en-US" altLang="en-CN" sz="14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var int i, sum;</a:t>
            </a:r>
            <a:endParaRPr lang="en-US" altLang="en-CN" sz="1400" b="1">
              <a:solidFill>
                <a:srgbClr val="000000"/>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algn="just" eaLnBrk="0" fontAlgn="base" hangingPunct="0">
              <a:lnSpc>
                <a:spcPct val="110000"/>
              </a:lnSpc>
              <a:spcBef>
                <a:spcPct val="0"/>
              </a:spcBef>
              <a:spcAft>
                <a:spcPct val="0"/>
              </a:spcAft>
              <a:buClr>
                <a:srgbClr val="006600"/>
              </a:buClr>
              <a:buSzPct val="85000"/>
            </a:pPr>
            <a:r>
              <a:rPr lang="en-US" altLang="en-CN" sz="14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endParaRPr lang="en-US" altLang="en-CN" sz="1400" b="1">
              <a:solidFill>
                <a:srgbClr val="000000"/>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algn="just" eaLnBrk="0" fontAlgn="base" hangingPunct="0">
              <a:lnSpc>
                <a:spcPct val="110000"/>
              </a:lnSpc>
              <a:spcBef>
                <a:spcPct val="0"/>
              </a:spcBef>
              <a:spcAft>
                <a:spcPct val="0"/>
              </a:spcAft>
              <a:buClr>
                <a:srgbClr val="006600"/>
              </a:buClr>
              <a:buSzPct val="85000"/>
            </a:pPr>
            <a:r>
              <a:rPr lang="en-US" altLang="en-CN" sz="14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let length = </a:t>
            </a:r>
            <a:r>
              <a:rPr lang="en-US" altLang="en-CN" sz="1400" b="1">
                <a:solidFill>
                  <a:srgbClr val="CC3300"/>
                </a:solidFill>
                <a:latin typeface="Courier New" panose="02070309020205020404" pitchFamily="49" charset="0"/>
                <a:ea typeface="Times New Roman" panose="02020603050405020304" pitchFamily="18" charset="0"/>
                <a:cs typeface="Times New Roman" panose="02020603050405020304" pitchFamily="18" charset="0"/>
              </a:rPr>
              <a:t>Keyboard.readInt</a:t>
            </a:r>
            <a:r>
              <a:rPr lang="en-US" altLang="en-CN" sz="14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(”How many numbers? ”);</a:t>
            </a:r>
            <a:endParaRPr lang="en-US" altLang="en-CN" sz="1400" b="1">
              <a:solidFill>
                <a:srgbClr val="000000"/>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algn="just" eaLnBrk="0" fontAlgn="base" hangingPunct="0">
              <a:lnSpc>
                <a:spcPct val="110000"/>
              </a:lnSpc>
              <a:spcBef>
                <a:spcPct val="0"/>
              </a:spcBef>
              <a:spcAft>
                <a:spcPct val="0"/>
              </a:spcAft>
              <a:buClr>
                <a:srgbClr val="006600"/>
              </a:buClr>
              <a:buSzPct val="85000"/>
            </a:pPr>
            <a:r>
              <a:rPr lang="en-US" altLang="en-CN" sz="14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let a = </a:t>
            </a:r>
            <a:r>
              <a:rPr lang="en-US" altLang="en-CN" sz="1400" b="1">
                <a:solidFill>
                  <a:srgbClr val="CC3300"/>
                </a:solidFill>
                <a:latin typeface="Courier New" panose="02070309020205020404" pitchFamily="49" charset="0"/>
                <a:ea typeface="Times New Roman" panose="02020603050405020304" pitchFamily="18" charset="0"/>
                <a:cs typeface="Times New Roman" panose="02020603050405020304" pitchFamily="18" charset="0"/>
              </a:rPr>
              <a:t>Array.new</a:t>
            </a:r>
            <a:r>
              <a:rPr lang="en-US" altLang="en-CN" sz="14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(length); // Constructs the array</a:t>
            </a:r>
            <a:endParaRPr lang="en-US" altLang="en-CN" sz="1400" b="1">
              <a:solidFill>
                <a:srgbClr val="000000"/>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algn="just" eaLnBrk="0" fontAlgn="base" hangingPunct="0">
              <a:lnSpc>
                <a:spcPct val="110000"/>
              </a:lnSpc>
              <a:spcBef>
                <a:spcPct val="0"/>
              </a:spcBef>
              <a:spcAft>
                <a:spcPct val="0"/>
              </a:spcAft>
              <a:buClr>
                <a:srgbClr val="006600"/>
              </a:buClr>
              <a:buSzPct val="85000"/>
            </a:pPr>
            <a:r>
              <a:rPr lang="en-US" altLang="en-CN" sz="14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let i = 0;   </a:t>
            </a:r>
            <a:endParaRPr lang="en-US" altLang="en-CN" sz="1400" b="1">
              <a:solidFill>
                <a:srgbClr val="000000"/>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algn="just" eaLnBrk="0" fontAlgn="base" hangingPunct="0">
              <a:lnSpc>
                <a:spcPct val="110000"/>
              </a:lnSpc>
              <a:spcBef>
                <a:spcPct val="0"/>
              </a:spcBef>
              <a:spcAft>
                <a:spcPct val="0"/>
              </a:spcAft>
              <a:buClr>
                <a:srgbClr val="006600"/>
              </a:buClr>
              <a:buSzPct val="85000"/>
            </a:pPr>
            <a:r>
              <a:rPr lang="en-US" altLang="en-CN" sz="14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endParaRPr lang="en-US" altLang="en-CN" sz="1400" b="1">
              <a:solidFill>
                <a:srgbClr val="000000"/>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algn="just" eaLnBrk="0" fontAlgn="base" hangingPunct="0">
              <a:lnSpc>
                <a:spcPct val="110000"/>
              </a:lnSpc>
              <a:spcBef>
                <a:spcPct val="0"/>
              </a:spcBef>
              <a:spcAft>
                <a:spcPct val="0"/>
              </a:spcAft>
              <a:buClr>
                <a:srgbClr val="006600"/>
              </a:buClr>
              <a:buSzPct val="85000"/>
            </a:pPr>
            <a:r>
              <a:rPr lang="en-US" altLang="en-CN" sz="14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while (i &lt; length) {</a:t>
            </a:r>
            <a:endParaRPr lang="en-US" altLang="en-CN" sz="1400" b="1">
              <a:solidFill>
                <a:srgbClr val="000000"/>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algn="just" eaLnBrk="0" fontAlgn="base" hangingPunct="0">
              <a:lnSpc>
                <a:spcPct val="110000"/>
              </a:lnSpc>
              <a:spcBef>
                <a:spcPct val="0"/>
              </a:spcBef>
              <a:spcAft>
                <a:spcPct val="0"/>
              </a:spcAft>
              <a:buClr>
                <a:srgbClr val="006600"/>
              </a:buClr>
              <a:buSzPct val="85000"/>
            </a:pPr>
            <a:r>
              <a:rPr lang="en-US" altLang="en-CN" sz="14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let a[i] = </a:t>
            </a:r>
            <a:r>
              <a:rPr lang="en-US" altLang="en-CN" sz="1400" b="1">
                <a:solidFill>
                  <a:srgbClr val="CC3300"/>
                </a:solidFill>
                <a:latin typeface="Courier New" panose="02070309020205020404" pitchFamily="49" charset="0"/>
                <a:ea typeface="Times New Roman" panose="02020603050405020304" pitchFamily="18" charset="0"/>
                <a:cs typeface="Times New Roman" panose="02020603050405020304" pitchFamily="18" charset="0"/>
              </a:rPr>
              <a:t>Keyboard.readInt</a:t>
            </a:r>
            <a:r>
              <a:rPr lang="en-US" altLang="en-CN" sz="14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(”Enter the next number: ”);</a:t>
            </a:r>
            <a:endParaRPr lang="en-US" altLang="en-CN" sz="1400" b="1">
              <a:solidFill>
                <a:srgbClr val="000000"/>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algn="just" eaLnBrk="0" fontAlgn="base" hangingPunct="0">
              <a:lnSpc>
                <a:spcPct val="110000"/>
              </a:lnSpc>
              <a:spcBef>
                <a:spcPct val="0"/>
              </a:spcBef>
              <a:spcAft>
                <a:spcPct val="0"/>
              </a:spcAft>
              <a:buClr>
                <a:srgbClr val="006600"/>
              </a:buClr>
              <a:buSzPct val="85000"/>
            </a:pPr>
            <a:r>
              <a:rPr lang="en-US" altLang="en-CN" sz="14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let sum = sum + a[i];</a:t>
            </a:r>
            <a:endParaRPr lang="en-US" altLang="en-CN" sz="1400" b="1">
              <a:solidFill>
                <a:srgbClr val="000000"/>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algn="just" eaLnBrk="0" fontAlgn="base" hangingPunct="0">
              <a:lnSpc>
                <a:spcPct val="110000"/>
              </a:lnSpc>
              <a:spcBef>
                <a:spcPct val="0"/>
              </a:spcBef>
              <a:spcAft>
                <a:spcPct val="0"/>
              </a:spcAft>
              <a:buClr>
                <a:srgbClr val="006600"/>
              </a:buClr>
              <a:buSzPct val="85000"/>
            </a:pPr>
            <a:r>
              <a:rPr lang="en-US" altLang="en-CN" sz="14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let i = i + 1;</a:t>
            </a:r>
            <a:endParaRPr lang="en-US" altLang="en-CN" sz="1400" b="1">
              <a:solidFill>
                <a:srgbClr val="000000"/>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algn="just" eaLnBrk="0" fontAlgn="base" hangingPunct="0">
              <a:lnSpc>
                <a:spcPct val="110000"/>
              </a:lnSpc>
              <a:spcBef>
                <a:spcPct val="0"/>
              </a:spcBef>
              <a:spcAft>
                <a:spcPct val="0"/>
              </a:spcAft>
              <a:buClr>
                <a:srgbClr val="006600"/>
              </a:buClr>
              <a:buSzPct val="85000"/>
            </a:pPr>
            <a:r>
              <a:rPr lang="en-US" altLang="en-CN" sz="14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 </a:t>
            </a:r>
            <a:endParaRPr lang="en-US" altLang="en-CN" sz="1400" b="1">
              <a:solidFill>
                <a:srgbClr val="000000"/>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algn="just" eaLnBrk="0" fontAlgn="base" hangingPunct="0">
              <a:lnSpc>
                <a:spcPct val="110000"/>
              </a:lnSpc>
              <a:spcBef>
                <a:spcPct val="0"/>
              </a:spcBef>
              <a:spcAft>
                <a:spcPct val="0"/>
              </a:spcAft>
              <a:buClr>
                <a:srgbClr val="006600"/>
              </a:buClr>
              <a:buSzPct val="85000"/>
            </a:pPr>
            <a:r>
              <a:rPr lang="en-US" altLang="en-CN" sz="14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endParaRPr lang="en-US" altLang="en-CN" sz="1400" b="1">
              <a:solidFill>
                <a:srgbClr val="000000"/>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algn="just" eaLnBrk="0" fontAlgn="base" hangingPunct="0">
              <a:lnSpc>
                <a:spcPct val="110000"/>
              </a:lnSpc>
              <a:spcBef>
                <a:spcPct val="0"/>
              </a:spcBef>
              <a:spcAft>
                <a:spcPct val="0"/>
              </a:spcAft>
              <a:buClr>
                <a:srgbClr val="006600"/>
              </a:buClr>
              <a:buSzPct val="85000"/>
            </a:pPr>
            <a:r>
              <a:rPr lang="en-US" altLang="en-CN" sz="14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do </a:t>
            </a:r>
            <a:r>
              <a:rPr lang="en-US" altLang="en-CN" sz="1400" b="1">
                <a:solidFill>
                  <a:srgbClr val="CC3300"/>
                </a:solidFill>
                <a:latin typeface="Courier New" panose="02070309020205020404" pitchFamily="49" charset="0"/>
                <a:ea typeface="Times New Roman" panose="02020603050405020304" pitchFamily="18" charset="0"/>
                <a:cs typeface="Times New Roman" panose="02020603050405020304" pitchFamily="18" charset="0"/>
              </a:rPr>
              <a:t>Output.printString</a:t>
            </a:r>
            <a:r>
              <a:rPr lang="en-US" altLang="en-CN" sz="14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(”The average is: ”);</a:t>
            </a:r>
            <a:endParaRPr lang="en-US" altLang="en-CN" sz="1400" b="1">
              <a:solidFill>
                <a:srgbClr val="000000"/>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algn="just" eaLnBrk="0" fontAlgn="base" hangingPunct="0">
              <a:lnSpc>
                <a:spcPct val="110000"/>
              </a:lnSpc>
              <a:spcBef>
                <a:spcPct val="0"/>
              </a:spcBef>
              <a:spcAft>
                <a:spcPct val="0"/>
              </a:spcAft>
              <a:buClr>
                <a:srgbClr val="006600"/>
              </a:buClr>
              <a:buSzPct val="85000"/>
            </a:pPr>
            <a:r>
              <a:rPr lang="en-US" altLang="en-CN" sz="14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do </a:t>
            </a:r>
            <a:r>
              <a:rPr lang="en-US" altLang="en-CN" sz="1400" b="1">
                <a:solidFill>
                  <a:srgbClr val="CC3300"/>
                </a:solidFill>
                <a:latin typeface="Courier New" panose="02070309020205020404" pitchFamily="49" charset="0"/>
                <a:ea typeface="Times New Roman" panose="02020603050405020304" pitchFamily="18" charset="0"/>
                <a:cs typeface="Times New Roman" panose="02020603050405020304" pitchFamily="18" charset="0"/>
              </a:rPr>
              <a:t>Output.printInt</a:t>
            </a:r>
            <a:r>
              <a:rPr lang="en-US" altLang="en-CN" sz="14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(sum </a:t>
            </a:r>
            <a:r>
              <a:rPr lang="en-US" altLang="en-CN" sz="1400" b="1">
                <a:solidFill>
                  <a:srgbClr val="000099"/>
                </a:solidFill>
                <a:latin typeface="Courier New" panose="02070309020205020404" pitchFamily="49" charset="0"/>
                <a:ea typeface="Times New Roman" panose="02020603050405020304" pitchFamily="18" charset="0"/>
                <a:cs typeface="Times New Roman" panose="02020603050405020304" pitchFamily="18" charset="0"/>
              </a:rPr>
              <a:t>/</a:t>
            </a:r>
            <a:r>
              <a:rPr lang="en-US" altLang="en-CN" sz="14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length);</a:t>
            </a:r>
            <a:endParaRPr lang="en-US" altLang="en-CN" sz="1400" b="1">
              <a:solidFill>
                <a:srgbClr val="000000"/>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algn="just" eaLnBrk="0" fontAlgn="base" hangingPunct="0">
              <a:lnSpc>
                <a:spcPct val="110000"/>
              </a:lnSpc>
              <a:spcBef>
                <a:spcPct val="0"/>
              </a:spcBef>
              <a:spcAft>
                <a:spcPct val="0"/>
              </a:spcAft>
              <a:buClr>
                <a:srgbClr val="006600"/>
              </a:buClr>
              <a:buSzPct val="85000"/>
            </a:pPr>
            <a:r>
              <a:rPr lang="en-US" altLang="en-CN" sz="14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do </a:t>
            </a:r>
            <a:r>
              <a:rPr lang="en-US" altLang="en-CN" sz="1400" b="1">
                <a:solidFill>
                  <a:srgbClr val="CC3300"/>
                </a:solidFill>
                <a:latin typeface="Courier New" panose="02070309020205020404" pitchFamily="49" charset="0"/>
                <a:ea typeface="Times New Roman" panose="02020603050405020304" pitchFamily="18" charset="0"/>
                <a:cs typeface="Times New Roman" panose="02020603050405020304" pitchFamily="18" charset="0"/>
              </a:rPr>
              <a:t>Output.println</a:t>
            </a:r>
            <a:r>
              <a:rPr lang="en-US" altLang="en-CN" sz="14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a:t>
            </a:r>
            <a:endParaRPr lang="en-US" altLang="en-CN" sz="1400" b="1">
              <a:solidFill>
                <a:srgbClr val="000000"/>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algn="just" eaLnBrk="0" fontAlgn="base" hangingPunct="0">
              <a:lnSpc>
                <a:spcPct val="110000"/>
              </a:lnSpc>
              <a:spcBef>
                <a:spcPct val="0"/>
              </a:spcBef>
              <a:spcAft>
                <a:spcPct val="0"/>
              </a:spcAft>
              <a:buClr>
                <a:srgbClr val="006600"/>
              </a:buClr>
              <a:buSzPct val="85000"/>
            </a:pPr>
            <a:r>
              <a:rPr lang="en-US" altLang="en-CN" sz="14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return;</a:t>
            </a:r>
            <a:endParaRPr lang="en-US" altLang="en-CN" sz="1400" b="1">
              <a:solidFill>
                <a:srgbClr val="000000"/>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algn="just" eaLnBrk="0" fontAlgn="base" hangingPunct="0">
              <a:lnSpc>
                <a:spcPct val="110000"/>
              </a:lnSpc>
              <a:spcBef>
                <a:spcPct val="0"/>
              </a:spcBef>
              <a:spcAft>
                <a:spcPct val="0"/>
              </a:spcAft>
              <a:buClr>
                <a:srgbClr val="006600"/>
              </a:buClr>
              <a:buSzPct val="85000"/>
            </a:pPr>
            <a:r>
              <a:rPr lang="en-US" altLang="en-CN" sz="14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endParaRPr lang="en-US" altLang="en-CN" sz="1400" b="1">
              <a:solidFill>
                <a:srgbClr val="000000"/>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algn="just" eaLnBrk="0" fontAlgn="base" hangingPunct="0">
              <a:lnSpc>
                <a:spcPct val="110000"/>
              </a:lnSpc>
              <a:spcBef>
                <a:spcPct val="0"/>
              </a:spcBef>
              <a:spcAft>
                <a:spcPct val="0"/>
              </a:spcAft>
              <a:buClr>
                <a:srgbClr val="006600"/>
              </a:buClr>
              <a:buSzPct val="85000"/>
            </a:pPr>
            <a:r>
              <a:rPr lang="en-US" altLang="en-CN" sz="14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a:t>
            </a:r>
            <a:endParaRPr lang="en-US" altLang="en-CN" sz="1400" b="1">
              <a:solidFill>
                <a:srgbClr val="000000"/>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eaLnBrk="0" fontAlgn="base" hangingPunct="0">
              <a:spcBef>
                <a:spcPct val="0"/>
              </a:spcBef>
              <a:spcAft>
                <a:spcPct val="0"/>
              </a:spcAft>
              <a:buClr>
                <a:srgbClr val="006600"/>
              </a:buClr>
              <a:buSzPct val="85000"/>
            </a:pPr>
            <a:endParaRPr lang="en-US" altLang="en-CN" sz="1400" b="1">
              <a:solidFill>
                <a:srgbClr val="000000"/>
              </a:solidFill>
              <a:latin typeface="Courier New" panose="02070309020205020404" pitchFamily="49" charset="0"/>
              <a:cs typeface="Courier New" panose="02070309020205020404" pitchFamily="49" charset="0"/>
            </a:endParaRPr>
          </a:p>
        </p:txBody>
      </p:sp>
      <p:sp>
        <p:nvSpPr>
          <p:cNvPr id="5123" name="Rectangle 3">
            <a:extLst>
              <a:ext uri="{FF2B5EF4-FFF2-40B4-BE49-F238E27FC236}">
                <a16:creationId xmlns:a16="http://schemas.microsoft.com/office/drawing/2014/main" id="{C024DC7C-81E9-4C46-B7D3-21DA8F6DB147}"/>
              </a:ext>
            </a:extLst>
          </p:cNvPr>
          <p:cNvSpPr>
            <a:spLocks noGrp="1" noChangeArrowheads="1"/>
          </p:cNvSpPr>
          <p:nvPr>
            <p:ph type="title"/>
          </p:nvPr>
        </p:nvSpPr>
        <p:spPr>
          <a:noFill/>
        </p:spPr>
        <p:txBody>
          <a:bodyPr/>
          <a:lstStyle/>
          <a:p>
            <a:r>
              <a:rPr lang="en-US" altLang="en-CN"/>
              <a:t>Jack revisited</a:t>
            </a:r>
          </a:p>
        </p:txBody>
      </p:sp>
    </p:spTree>
    <p:extLst>
      <p:ext uri="{BB962C8B-B14F-4D97-AF65-F5344CB8AC3E}">
        <p14:creationId xmlns:p14="http://schemas.microsoft.com/office/powerpoint/2010/main" val="254792830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dirty="0">
                <a:latin typeface="Weibei SC" panose="03000800000000000000" pitchFamily="66" charset="-128"/>
                <a:ea typeface="Weibei SC" panose="03000800000000000000" pitchFamily="66" charset="-128"/>
                <a:hlinkClick r:id="rId3"/>
              </a:rPr>
              <a:t>Accountants’ Value Proposition</a:t>
            </a:r>
            <a:endParaRPr lang="en-US" dirty="0">
              <a:latin typeface="Weibei SC" panose="03000800000000000000" pitchFamily="66" charset="-128"/>
              <a:ea typeface="Weibei SC" panose="03000800000000000000" pitchFamily="66" charset="-128"/>
            </a:endParaRPr>
          </a:p>
        </p:txBody>
      </p:sp>
      <p:pic>
        <p:nvPicPr>
          <p:cNvPr id="5" name="Picture 4">
            <a:hlinkClick r:id="rId3"/>
            <a:extLst>
              <a:ext uri="{FF2B5EF4-FFF2-40B4-BE49-F238E27FC236}">
                <a16:creationId xmlns:a16="http://schemas.microsoft.com/office/drawing/2014/main" id="{CF472A6E-ECF9-3140-B30C-B0F599B8D2E0}"/>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780779" y="1285098"/>
            <a:ext cx="8630444" cy="5572903"/>
          </a:xfrm>
          <a:prstGeom prst="rect">
            <a:avLst/>
          </a:prstGeom>
        </p:spPr>
      </p:pic>
      <p:pic>
        <p:nvPicPr>
          <p:cNvPr id="7" name="Picture 6">
            <a:hlinkClick r:id="rId3"/>
            <a:extLst>
              <a:ext uri="{FF2B5EF4-FFF2-40B4-BE49-F238E27FC236}">
                <a16:creationId xmlns:a16="http://schemas.microsoft.com/office/drawing/2014/main" id="{F688F96A-0724-EF42-BF2A-30D48A90E605}"/>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0411223" y="1167833"/>
            <a:ext cx="1398288" cy="1980635"/>
          </a:xfrm>
          <a:prstGeom prst="rect">
            <a:avLst/>
          </a:prstGeom>
        </p:spPr>
      </p:pic>
      <p:sp>
        <p:nvSpPr>
          <p:cNvPr id="9" name="TextBox 8">
            <a:extLst>
              <a:ext uri="{FF2B5EF4-FFF2-40B4-BE49-F238E27FC236}">
                <a16:creationId xmlns:a16="http://schemas.microsoft.com/office/drawing/2014/main" id="{FD7BF432-A71F-524D-A6DA-7B78CEAE76FA}"/>
              </a:ext>
            </a:extLst>
          </p:cNvPr>
          <p:cNvSpPr txBox="1"/>
          <p:nvPr/>
        </p:nvSpPr>
        <p:spPr>
          <a:xfrm>
            <a:off x="10202906" y="3429001"/>
            <a:ext cx="1814920" cy="1169551"/>
          </a:xfrm>
          <a:prstGeom prst="rect">
            <a:avLst/>
          </a:prstGeom>
          <a:noFill/>
        </p:spPr>
        <p:txBody>
          <a:bodyPr wrap="none" rtlCol="0">
            <a:spAutoFit/>
          </a:bodyPr>
          <a:lstStyle/>
          <a:p>
            <a:pPr algn="ctr" defTabSz="1219170">
              <a:buClr>
                <a:srgbClr val="000000"/>
              </a:buClr>
            </a:pPr>
            <a:r>
              <a:rPr lang="en-CN" sz="1400" kern="0" dirty="0">
                <a:solidFill>
                  <a:srgbClr val="000000"/>
                </a:solidFill>
                <a:latin typeface="Arial"/>
                <a:cs typeface="Arial"/>
                <a:sym typeface="Arial"/>
              </a:rPr>
              <a:t>The International</a:t>
            </a:r>
          </a:p>
          <a:p>
            <a:pPr algn="ctr" defTabSz="1219170">
              <a:buClr>
                <a:srgbClr val="000000"/>
              </a:buClr>
            </a:pPr>
            <a:r>
              <a:rPr lang="en-CN" sz="1400" kern="0" dirty="0">
                <a:solidFill>
                  <a:srgbClr val="000000"/>
                </a:solidFill>
                <a:latin typeface="Arial"/>
                <a:cs typeface="Arial"/>
                <a:sym typeface="Arial"/>
              </a:rPr>
              <a:t>Integrated Reporting</a:t>
            </a:r>
          </a:p>
          <a:p>
            <a:pPr algn="ctr" defTabSz="1219170">
              <a:buClr>
                <a:srgbClr val="000000"/>
              </a:buClr>
            </a:pPr>
            <a:r>
              <a:rPr lang="en-CN" sz="1400" kern="0" dirty="0">
                <a:solidFill>
                  <a:srgbClr val="000000"/>
                </a:solidFill>
                <a:latin typeface="Arial"/>
                <a:cs typeface="Arial"/>
                <a:sym typeface="Arial"/>
              </a:rPr>
              <a:t>Framework</a:t>
            </a:r>
          </a:p>
          <a:p>
            <a:pPr algn="ctr" defTabSz="1219170">
              <a:buClr>
                <a:srgbClr val="000000"/>
              </a:buClr>
            </a:pPr>
            <a:endParaRPr lang="en-CN" sz="1400" kern="0" dirty="0">
              <a:solidFill>
                <a:srgbClr val="000000"/>
              </a:solidFill>
              <a:latin typeface="Arial"/>
              <a:cs typeface="Arial"/>
              <a:sym typeface="Arial"/>
            </a:endParaRPr>
          </a:p>
          <a:p>
            <a:pPr algn="ctr" defTabSz="1219170">
              <a:buClr>
                <a:srgbClr val="000000"/>
              </a:buClr>
            </a:pPr>
            <a:r>
              <a:rPr lang="en-CN" sz="1400" kern="0" dirty="0">
                <a:solidFill>
                  <a:srgbClr val="000000"/>
                </a:solidFill>
                <a:latin typeface="Arial"/>
                <a:cs typeface="Arial"/>
                <a:sym typeface="Arial"/>
              </a:rPr>
              <a:t>Dec. 2013</a:t>
            </a:r>
          </a:p>
        </p:txBody>
      </p:sp>
    </p:spTree>
    <p:extLst>
      <p:ext uri="{BB962C8B-B14F-4D97-AF65-F5344CB8AC3E}">
        <p14:creationId xmlns:p14="http://schemas.microsoft.com/office/powerpoint/2010/main" val="181429932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42E6F3FF-AC61-6844-8627-68AD425B3A82}"/>
              </a:ext>
            </a:extLst>
          </p:cNvPr>
          <p:cNvSpPr>
            <a:spLocks noGrp="1" noChangeArrowheads="1"/>
          </p:cNvSpPr>
          <p:nvPr>
            <p:ph type="title"/>
          </p:nvPr>
        </p:nvSpPr>
        <p:spPr/>
        <p:txBody>
          <a:bodyPr/>
          <a:lstStyle/>
          <a:p>
            <a:pPr algn="ctr"/>
            <a:r>
              <a:rPr lang="en-US" altLang="en-CN" dirty="0"/>
              <a:t>An Operating System based on Causal Structures of Events</a:t>
            </a:r>
          </a:p>
        </p:txBody>
      </p:sp>
      <p:pic>
        <p:nvPicPr>
          <p:cNvPr id="2" name="Picture 1">
            <a:hlinkClick r:id="rId3"/>
            <a:extLst>
              <a:ext uri="{FF2B5EF4-FFF2-40B4-BE49-F238E27FC236}">
                <a16:creationId xmlns:a16="http://schemas.microsoft.com/office/drawing/2014/main" id="{0872DDD8-EC0B-2E4B-B379-9CCF080B6128}"/>
              </a:ext>
            </a:extLst>
          </p:cNvPr>
          <p:cNvPicPr>
            <a:picLocks noChangeAspect="1"/>
          </p:cNvPicPr>
          <p:nvPr/>
        </p:nvPicPr>
        <p:blipFill>
          <a:blip r:embed="rId4"/>
          <a:stretch>
            <a:fillRect/>
          </a:stretch>
        </p:blipFill>
        <p:spPr>
          <a:xfrm>
            <a:off x="1935125" y="787444"/>
            <a:ext cx="7796286" cy="5283112"/>
          </a:xfrm>
          <a:prstGeom prst="rect">
            <a:avLst/>
          </a:prstGeom>
        </p:spPr>
      </p:pic>
      <p:sp>
        <p:nvSpPr>
          <p:cNvPr id="4" name="TextBox 3">
            <a:extLst>
              <a:ext uri="{FF2B5EF4-FFF2-40B4-BE49-F238E27FC236}">
                <a16:creationId xmlns:a16="http://schemas.microsoft.com/office/drawing/2014/main" id="{794AF6D7-E1C0-5941-B05C-21337617F840}"/>
              </a:ext>
            </a:extLst>
          </p:cNvPr>
          <p:cNvSpPr txBox="1"/>
          <p:nvPr/>
        </p:nvSpPr>
        <p:spPr>
          <a:xfrm>
            <a:off x="3836407" y="6166884"/>
            <a:ext cx="4519186" cy="369332"/>
          </a:xfrm>
          <a:prstGeom prst="rect">
            <a:avLst/>
          </a:prstGeom>
          <a:noFill/>
        </p:spPr>
        <p:txBody>
          <a:bodyPr wrap="none" rtlCol="0">
            <a:spAutoFit/>
          </a:bodyPr>
          <a:lstStyle/>
          <a:p>
            <a:r>
              <a:rPr lang="en-US" dirty="0"/>
              <a:t>https://</a:t>
            </a:r>
            <a:r>
              <a:rPr lang="en-US" dirty="0" err="1"/>
              <a:t>youtu.be</a:t>
            </a:r>
            <a:r>
              <a:rPr lang="en-US" dirty="0"/>
              <a:t>/hAWyex1GKRU?t=778</a:t>
            </a:r>
            <a:endParaRPr lang="en-TW" dirty="0"/>
          </a:p>
        </p:txBody>
      </p:sp>
      <p:pic>
        <p:nvPicPr>
          <p:cNvPr id="5" name="Picture 4">
            <a:hlinkClick r:id="rId5"/>
            <a:extLst>
              <a:ext uri="{FF2B5EF4-FFF2-40B4-BE49-F238E27FC236}">
                <a16:creationId xmlns:a16="http://schemas.microsoft.com/office/drawing/2014/main" id="{86343A04-0F7F-DC4F-9964-EC95081C44DE}"/>
              </a:ext>
            </a:extLst>
          </p:cNvPr>
          <p:cNvPicPr>
            <a:picLocks noChangeAspect="1"/>
          </p:cNvPicPr>
          <p:nvPr/>
        </p:nvPicPr>
        <p:blipFill>
          <a:blip r:embed="rId6"/>
          <a:stretch>
            <a:fillRect/>
          </a:stretch>
        </p:blipFill>
        <p:spPr>
          <a:xfrm>
            <a:off x="489097" y="3113244"/>
            <a:ext cx="4249017" cy="2415685"/>
          </a:xfrm>
          <a:prstGeom prst="rect">
            <a:avLst/>
          </a:prstGeom>
        </p:spPr>
      </p:pic>
      <p:pic>
        <p:nvPicPr>
          <p:cNvPr id="6" name="Picture 5">
            <a:hlinkClick r:id="rId7"/>
            <a:extLst>
              <a:ext uri="{FF2B5EF4-FFF2-40B4-BE49-F238E27FC236}">
                <a16:creationId xmlns:a16="http://schemas.microsoft.com/office/drawing/2014/main" id="{9650EC5B-10EA-B546-A985-DA7143C0B1E7}"/>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8355593" y="3806455"/>
            <a:ext cx="3169962" cy="1817533"/>
          </a:xfrm>
          <a:prstGeom prst="rect">
            <a:avLst/>
          </a:prstGeom>
        </p:spPr>
      </p:pic>
    </p:spTree>
    <p:extLst>
      <p:ext uri="{BB962C8B-B14F-4D97-AF65-F5344CB8AC3E}">
        <p14:creationId xmlns:p14="http://schemas.microsoft.com/office/powerpoint/2010/main" val="156342135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42E6F3FF-AC61-6844-8627-68AD425B3A82}"/>
              </a:ext>
            </a:extLst>
          </p:cNvPr>
          <p:cNvSpPr>
            <a:spLocks noGrp="1" noChangeArrowheads="1"/>
          </p:cNvSpPr>
          <p:nvPr>
            <p:ph type="title"/>
          </p:nvPr>
        </p:nvSpPr>
        <p:spPr/>
        <p:txBody>
          <a:bodyPr/>
          <a:lstStyle/>
          <a:p>
            <a:r>
              <a:rPr lang="en-US" altLang="en-CN" dirty="0"/>
              <a:t>Computational Laws and Consciousness</a:t>
            </a:r>
          </a:p>
        </p:txBody>
      </p:sp>
      <p:sp>
        <p:nvSpPr>
          <p:cNvPr id="4" name="TextBox 3">
            <a:extLst>
              <a:ext uri="{FF2B5EF4-FFF2-40B4-BE49-F238E27FC236}">
                <a16:creationId xmlns:a16="http://schemas.microsoft.com/office/drawing/2014/main" id="{794AF6D7-E1C0-5941-B05C-21337617F840}"/>
              </a:ext>
            </a:extLst>
          </p:cNvPr>
          <p:cNvSpPr txBox="1"/>
          <p:nvPr/>
        </p:nvSpPr>
        <p:spPr>
          <a:xfrm>
            <a:off x="3836407" y="6166884"/>
            <a:ext cx="4575291" cy="369332"/>
          </a:xfrm>
          <a:prstGeom prst="rect">
            <a:avLst/>
          </a:prstGeom>
          <a:noFill/>
        </p:spPr>
        <p:txBody>
          <a:bodyPr wrap="none" rtlCol="0">
            <a:spAutoFit/>
          </a:bodyPr>
          <a:lstStyle/>
          <a:p>
            <a:r>
              <a:rPr lang="en-US" dirty="0"/>
              <a:t>https://</a:t>
            </a:r>
            <a:r>
              <a:rPr lang="en-US" dirty="0" err="1"/>
              <a:t>youtu.be</a:t>
            </a:r>
            <a:r>
              <a:rPr lang="en-US" dirty="0"/>
              <a:t>/3WXTX0IUaOg?t=136</a:t>
            </a:r>
            <a:endParaRPr lang="en-TW" dirty="0"/>
          </a:p>
        </p:txBody>
      </p:sp>
      <p:pic>
        <p:nvPicPr>
          <p:cNvPr id="3" name="Picture 2">
            <a:hlinkClick r:id="rId3"/>
            <a:extLst>
              <a:ext uri="{FF2B5EF4-FFF2-40B4-BE49-F238E27FC236}">
                <a16:creationId xmlns:a16="http://schemas.microsoft.com/office/drawing/2014/main" id="{C4B9E7FD-44A0-4144-B9FE-51AA8B1D8CAB}"/>
              </a:ext>
            </a:extLst>
          </p:cNvPr>
          <p:cNvPicPr>
            <a:picLocks noChangeAspect="1"/>
          </p:cNvPicPr>
          <p:nvPr/>
        </p:nvPicPr>
        <p:blipFill>
          <a:blip r:embed="rId4"/>
          <a:stretch>
            <a:fillRect/>
          </a:stretch>
        </p:blipFill>
        <p:spPr>
          <a:xfrm>
            <a:off x="2868070" y="1059402"/>
            <a:ext cx="6354259" cy="4320671"/>
          </a:xfrm>
          <a:prstGeom prst="rect">
            <a:avLst/>
          </a:prstGeom>
        </p:spPr>
      </p:pic>
      <p:pic>
        <p:nvPicPr>
          <p:cNvPr id="7" name="Picture 6">
            <a:extLst>
              <a:ext uri="{FF2B5EF4-FFF2-40B4-BE49-F238E27FC236}">
                <a16:creationId xmlns:a16="http://schemas.microsoft.com/office/drawing/2014/main" id="{9A91F307-6837-6540-99E9-22D6BF772BE2}"/>
              </a:ext>
            </a:extLst>
          </p:cNvPr>
          <p:cNvPicPr>
            <a:picLocks noChangeAspect="1"/>
          </p:cNvPicPr>
          <p:nvPr/>
        </p:nvPicPr>
        <p:blipFill>
          <a:blip r:embed="rId5"/>
          <a:stretch>
            <a:fillRect/>
          </a:stretch>
        </p:blipFill>
        <p:spPr>
          <a:xfrm>
            <a:off x="123000" y="1059402"/>
            <a:ext cx="2641465" cy="3730312"/>
          </a:xfrm>
          <a:prstGeom prst="rect">
            <a:avLst/>
          </a:prstGeom>
        </p:spPr>
      </p:pic>
    </p:spTree>
    <p:extLst>
      <p:ext uri="{BB962C8B-B14F-4D97-AF65-F5344CB8AC3E}">
        <p14:creationId xmlns:p14="http://schemas.microsoft.com/office/powerpoint/2010/main" val="414923865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14BE8F-898B-704D-8297-B7DEE9E6FE85}"/>
              </a:ext>
            </a:extLst>
          </p:cNvPr>
          <p:cNvSpPr>
            <a:spLocks noGrp="1"/>
          </p:cNvSpPr>
          <p:nvPr>
            <p:ph type="title" idx="4294967295"/>
          </p:nvPr>
        </p:nvSpPr>
        <p:spPr>
          <a:xfrm>
            <a:off x="609600" y="274639"/>
            <a:ext cx="10972800" cy="1143000"/>
          </a:xfrm>
        </p:spPr>
        <p:txBody>
          <a:bodyPr>
            <a:normAutofit/>
          </a:bodyPr>
          <a:lstStyle/>
          <a:p>
            <a:pPr algn="ctr"/>
            <a:r>
              <a:rPr lang="en-US" dirty="0">
                <a:latin typeface="Arial" panose="020B0604020202020204" pitchFamily="34" charset="0"/>
                <a:cs typeface="Arial" panose="020B0604020202020204" pitchFamily="34" charset="0"/>
              </a:rPr>
              <a:t>It is all in the Names</a:t>
            </a:r>
            <a:endParaRPr lang="en-CN" dirty="0">
              <a:solidFill>
                <a:srgbClr val="FF0000"/>
              </a:solidFill>
              <a:latin typeface="Arial" panose="020B0604020202020204" pitchFamily="34" charset="0"/>
              <a:cs typeface="Arial" panose="020B0604020202020204" pitchFamily="34" charset="0"/>
            </a:endParaRPr>
          </a:p>
        </p:txBody>
      </p:sp>
      <p:pic>
        <p:nvPicPr>
          <p:cNvPr id="7" name="Picture 6">
            <a:hlinkClick r:id="rId2"/>
            <a:extLst>
              <a:ext uri="{FF2B5EF4-FFF2-40B4-BE49-F238E27FC236}">
                <a16:creationId xmlns:a16="http://schemas.microsoft.com/office/drawing/2014/main" id="{E3A800E8-DDE3-E74F-ADA4-7887A76C852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779169" y="2434303"/>
            <a:ext cx="7210105" cy="3392991"/>
          </a:xfrm>
          <a:prstGeom prst="rect">
            <a:avLst/>
          </a:prstGeom>
        </p:spPr>
      </p:pic>
      <p:pic>
        <p:nvPicPr>
          <p:cNvPr id="8" name="Picture 7">
            <a:extLst>
              <a:ext uri="{FF2B5EF4-FFF2-40B4-BE49-F238E27FC236}">
                <a16:creationId xmlns:a16="http://schemas.microsoft.com/office/drawing/2014/main" id="{90605316-0655-5F4B-A7E8-4A4341C75D7A}"/>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40188" y="1853564"/>
            <a:ext cx="2883696" cy="4554469"/>
          </a:xfrm>
          <a:prstGeom prst="rect">
            <a:avLst/>
          </a:prstGeom>
        </p:spPr>
      </p:pic>
    </p:spTree>
    <p:extLst>
      <p:ext uri="{BB962C8B-B14F-4D97-AF65-F5344CB8AC3E}">
        <p14:creationId xmlns:p14="http://schemas.microsoft.com/office/powerpoint/2010/main" val="347597897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14BE8F-898B-704D-8297-B7DEE9E6FE85}"/>
              </a:ext>
            </a:extLst>
          </p:cNvPr>
          <p:cNvSpPr>
            <a:spLocks noGrp="1"/>
          </p:cNvSpPr>
          <p:nvPr>
            <p:ph type="title" idx="4294967295"/>
          </p:nvPr>
        </p:nvSpPr>
        <p:spPr>
          <a:xfrm>
            <a:off x="609600" y="274639"/>
            <a:ext cx="10972800" cy="1143000"/>
          </a:xfrm>
        </p:spPr>
        <p:txBody>
          <a:bodyPr>
            <a:normAutofit/>
          </a:bodyPr>
          <a:lstStyle/>
          <a:p>
            <a:r>
              <a:rPr lang="en-US" dirty="0">
                <a:latin typeface="Arial" panose="020B0604020202020204" pitchFamily="34" charset="0"/>
                <a:cs typeface="Arial" panose="020B0604020202020204" pitchFamily="34" charset="0"/>
              </a:rPr>
              <a:t>Saunders Mac Lane</a:t>
            </a:r>
            <a:r>
              <a:rPr lang="en-CN">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Founder of Category Theory</a:t>
            </a:r>
            <a:endParaRPr lang="en-CN" dirty="0">
              <a:solidFill>
                <a:srgbClr val="FF0000"/>
              </a:solidFill>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73C99D4D-291B-BE49-AA4C-516E9029FCDB}"/>
              </a:ext>
            </a:extLst>
          </p:cNvPr>
          <p:cNvSpPr txBox="1"/>
          <p:nvPr/>
        </p:nvSpPr>
        <p:spPr>
          <a:xfrm>
            <a:off x="8271976" y="5733888"/>
            <a:ext cx="2808782" cy="307777"/>
          </a:xfrm>
          <a:prstGeom prst="rect">
            <a:avLst/>
          </a:prstGeom>
          <a:noFill/>
        </p:spPr>
        <p:txBody>
          <a:bodyPr wrap="none" rtlCol="0">
            <a:spAutoFit/>
          </a:bodyPr>
          <a:lstStyle/>
          <a:p>
            <a:r>
              <a:rPr lang="en-US" sz="1400" b="1" dirty="0"/>
              <a:t>Saunders Mac Lane</a:t>
            </a:r>
            <a:r>
              <a:rPr lang="en-US" sz="1400" dirty="0"/>
              <a:t> (</a:t>
            </a:r>
            <a:r>
              <a:rPr lang="en-US" sz="1400" dirty="0">
                <a:hlinkClick r:id="rId2"/>
              </a:rPr>
              <a:t>Wikipedia</a:t>
            </a:r>
            <a:r>
              <a:rPr lang="en-US" sz="1400" dirty="0"/>
              <a:t>)</a:t>
            </a:r>
          </a:p>
        </p:txBody>
      </p:sp>
      <p:pic>
        <p:nvPicPr>
          <p:cNvPr id="3" name="Picture 2">
            <a:hlinkClick r:id="rId2"/>
            <a:extLst>
              <a:ext uri="{FF2B5EF4-FFF2-40B4-BE49-F238E27FC236}">
                <a16:creationId xmlns:a16="http://schemas.microsoft.com/office/drawing/2014/main" id="{395B0E69-C0BB-3F41-9901-FCC7787F4AA0}"/>
              </a:ext>
            </a:extLst>
          </p:cNvPr>
          <p:cNvPicPr>
            <a:picLocks noChangeAspect="1"/>
          </p:cNvPicPr>
          <p:nvPr/>
        </p:nvPicPr>
        <p:blipFill>
          <a:blip r:embed="rId3"/>
          <a:stretch>
            <a:fillRect/>
          </a:stretch>
        </p:blipFill>
        <p:spPr>
          <a:xfrm>
            <a:off x="8020053" y="1301262"/>
            <a:ext cx="3135619" cy="4432625"/>
          </a:xfrm>
          <a:prstGeom prst="rect">
            <a:avLst/>
          </a:prstGeom>
        </p:spPr>
      </p:pic>
      <p:pic>
        <p:nvPicPr>
          <p:cNvPr id="9" name="Picture 8">
            <a:extLst>
              <a:ext uri="{FF2B5EF4-FFF2-40B4-BE49-F238E27FC236}">
                <a16:creationId xmlns:a16="http://schemas.microsoft.com/office/drawing/2014/main" id="{F391AD07-4678-7046-A2EB-D1072028181B}"/>
              </a:ext>
            </a:extLst>
          </p:cNvPr>
          <p:cNvPicPr>
            <a:picLocks noChangeAspect="1"/>
          </p:cNvPicPr>
          <p:nvPr/>
        </p:nvPicPr>
        <p:blipFill>
          <a:blip r:embed="rId4"/>
          <a:stretch>
            <a:fillRect/>
          </a:stretch>
        </p:blipFill>
        <p:spPr>
          <a:xfrm>
            <a:off x="572153" y="1111673"/>
            <a:ext cx="3599796" cy="5414328"/>
          </a:xfrm>
          <a:prstGeom prst="rect">
            <a:avLst/>
          </a:prstGeom>
        </p:spPr>
      </p:pic>
      <p:sp>
        <p:nvSpPr>
          <p:cNvPr id="11" name="TextBox 10">
            <a:extLst>
              <a:ext uri="{FF2B5EF4-FFF2-40B4-BE49-F238E27FC236}">
                <a16:creationId xmlns:a16="http://schemas.microsoft.com/office/drawing/2014/main" id="{56644E6C-5204-2F4A-9B7B-50A3EFB2A370}"/>
              </a:ext>
            </a:extLst>
          </p:cNvPr>
          <p:cNvSpPr txBox="1"/>
          <p:nvPr/>
        </p:nvSpPr>
        <p:spPr>
          <a:xfrm>
            <a:off x="4423872" y="1479735"/>
            <a:ext cx="3248761" cy="4524315"/>
          </a:xfrm>
          <a:prstGeom prst="rect">
            <a:avLst/>
          </a:prstGeom>
          <a:noFill/>
        </p:spPr>
        <p:txBody>
          <a:bodyPr wrap="square" rtlCol="0">
            <a:spAutoFit/>
          </a:bodyPr>
          <a:lstStyle/>
          <a:p>
            <a:pPr marL="457189" indent="-457189">
              <a:buFont typeface="+mj-lt"/>
              <a:buAutoNum type="arabicPeriod"/>
            </a:pPr>
            <a:r>
              <a:rPr lang="en-US" sz="1600" dirty="0"/>
              <a:t>Categories, Functors and Natural Transformation. </a:t>
            </a:r>
          </a:p>
          <a:p>
            <a:pPr marL="457189" indent="-457189">
              <a:buFont typeface="+mj-lt"/>
              <a:buAutoNum type="arabicPeriod"/>
            </a:pPr>
            <a:r>
              <a:rPr lang="en-US" sz="1600" dirty="0"/>
              <a:t>Constructions on Categories. </a:t>
            </a:r>
          </a:p>
          <a:p>
            <a:pPr marL="457189" indent="-457189">
              <a:buFont typeface="+mj-lt"/>
              <a:buAutoNum type="arabicPeriod"/>
            </a:pPr>
            <a:r>
              <a:rPr lang="en-US" sz="1600" b="1" dirty="0">
                <a:solidFill>
                  <a:srgbClr val="FF0000"/>
                </a:solidFill>
              </a:rPr>
              <a:t>Universals</a:t>
            </a:r>
            <a:r>
              <a:rPr lang="en-US" sz="1600" dirty="0"/>
              <a:t> and Limits. </a:t>
            </a:r>
          </a:p>
          <a:p>
            <a:pPr marL="457189" indent="-457189">
              <a:buFont typeface="+mj-lt"/>
              <a:buAutoNum type="arabicPeriod"/>
            </a:pPr>
            <a:r>
              <a:rPr lang="en-US" sz="1600" dirty="0"/>
              <a:t>Adjoints. </a:t>
            </a:r>
          </a:p>
          <a:p>
            <a:pPr marL="457189" indent="-457189">
              <a:buFont typeface="+mj-lt"/>
              <a:buAutoNum type="arabicPeriod"/>
            </a:pPr>
            <a:r>
              <a:rPr lang="en-US" sz="1600" dirty="0"/>
              <a:t>Limits. </a:t>
            </a:r>
          </a:p>
          <a:p>
            <a:pPr marL="457189" indent="-457189">
              <a:buFont typeface="+mj-lt"/>
              <a:buAutoNum type="arabicPeriod"/>
            </a:pPr>
            <a:r>
              <a:rPr lang="en-US" sz="1600" b="1" i="1" dirty="0">
                <a:solidFill>
                  <a:srgbClr val="FF0000"/>
                </a:solidFill>
              </a:rPr>
              <a:t>Monads</a:t>
            </a:r>
            <a:r>
              <a:rPr lang="en-US" sz="1600" dirty="0"/>
              <a:t> and Algebras. </a:t>
            </a:r>
          </a:p>
          <a:p>
            <a:pPr marL="457189" indent="-457189">
              <a:buFont typeface="+mj-lt"/>
              <a:buAutoNum type="arabicPeriod"/>
            </a:pPr>
            <a:r>
              <a:rPr lang="en-US" sz="1600" dirty="0"/>
              <a:t>Monoids. </a:t>
            </a:r>
          </a:p>
          <a:p>
            <a:pPr marL="457189" indent="-457189">
              <a:buFont typeface="+mj-lt"/>
              <a:buAutoNum type="arabicPeriod"/>
            </a:pPr>
            <a:r>
              <a:rPr lang="en-US" sz="1600" dirty="0"/>
              <a:t>Abelian Categories. </a:t>
            </a:r>
          </a:p>
          <a:p>
            <a:pPr marL="457189" indent="-457189">
              <a:buFont typeface="+mj-lt"/>
              <a:buAutoNum type="arabicPeriod"/>
            </a:pPr>
            <a:r>
              <a:rPr lang="en-US" sz="1600" dirty="0"/>
              <a:t>Special Limits. </a:t>
            </a:r>
          </a:p>
          <a:p>
            <a:pPr marL="457189" indent="-457189">
              <a:buFont typeface="+mj-lt"/>
              <a:buAutoNum type="arabicPeriod"/>
            </a:pPr>
            <a:r>
              <a:rPr lang="en-US" sz="1600" b="1" i="1" dirty="0">
                <a:solidFill>
                  <a:srgbClr val="FF0000"/>
                </a:solidFill>
              </a:rPr>
              <a:t>Kan Extensions</a:t>
            </a:r>
            <a:r>
              <a:rPr lang="en-US" sz="1600" dirty="0"/>
              <a:t>. </a:t>
            </a:r>
          </a:p>
          <a:p>
            <a:pPr marL="457189" indent="-457189">
              <a:buFont typeface="+mj-lt"/>
              <a:buAutoNum type="arabicPeriod"/>
            </a:pPr>
            <a:r>
              <a:rPr lang="en-US" sz="1600" dirty="0"/>
              <a:t>Symmetry and Braiding in Monoidal Categories. </a:t>
            </a:r>
          </a:p>
          <a:p>
            <a:pPr marL="457189" indent="-457189">
              <a:buFont typeface="+mj-lt"/>
              <a:buAutoNum type="arabicPeriod"/>
            </a:pPr>
            <a:r>
              <a:rPr lang="en-US" sz="1600" dirty="0"/>
              <a:t>Structures in Categories. </a:t>
            </a:r>
          </a:p>
          <a:p>
            <a:endParaRPr lang="en-US" sz="1600" dirty="0"/>
          </a:p>
          <a:p>
            <a:r>
              <a:rPr lang="en-US" sz="1600" dirty="0"/>
              <a:t>Tables of Categories. Bibliography.</a:t>
            </a:r>
            <a:endParaRPr lang="en-TW" sz="1600" dirty="0"/>
          </a:p>
        </p:txBody>
      </p:sp>
    </p:spTree>
    <p:extLst>
      <p:ext uri="{BB962C8B-B14F-4D97-AF65-F5344CB8AC3E}">
        <p14:creationId xmlns:p14="http://schemas.microsoft.com/office/powerpoint/2010/main" val="236869348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What3Words"/>
          <p:cNvSpPr txBox="1">
            <a:spLocks noGrp="1"/>
          </p:cNvSpPr>
          <p:nvPr>
            <p:ph type="title"/>
          </p:nvPr>
        </p:nvSpPr>
        <p:spPr>
          <a:prstGeom prst="rect">
            <a:avLst/>
          </a:prstGeom>
        </p:spPr>
        <p:txBody>
          <a:bodyPr/>
          <a:lstStyle/>
          <a:p>
            <a:pPr algn="ctr"/>
            <a:r>
              <a:rPr lang="en-US" dirty="0"/>
              <a:t>From Monism, Dualism to Cyber-physical Systems</a:t>
            </a:r>
            <a:endParaRPr dirty="0"/>
          </a:p>
        </p:txBody>
      </p:sp>
      <p:pic>
        <p:nvPicPr>
          <p:cNvPr id="1027" name="Picture 3">
            <a:hlinkClick r:id="rId2"/>
            <a:extLst>
              <a:ext uri="{FF2B5EF4-FFF2-40B4-BE49-F238E27FC236}">
                <a16:creationId xmlns:a16="http://schemas.microsoft.com/office/drawing/2014/main" id="{1814A68B-C049-574C-9348-1298D4C0A0EA}"/>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382772" y="1684972"/>
            <a:ext cx="7426456" cy="406116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6C004978-EA57-774C-8BBA-720DD1E5CB68}"/>
              </a:ext>
            </a:extLst>
          </p:cNvPr>
          <p:cNvSpPr txBox="1"/>
          <p:nvPr/>
        </p:nvSpPr>
        <p:spPr>
          <a:xfrm>
            <a:off x="3259540" y="5868958"/>
            <a:ext cx="7459093" cy="461665"/>
          </a:xfrm>
          <a:prstGeom prst="rect">
            <a:avLst/>
          </a:prstGeom>
          <a:noFill/>
        </p:spPr>
        <p:txBody>
          <a:bodyPr wrap="none" rtlCol="0">
            <a:spAutoFit/>
          </a:bodyPr>
          <a:lstStyle/>
          <a:p>
            <a:r>
              <a:rPr lang="en-US" sz="2400" dirty="0"/>
              <a:t>Image Source: </a:t>
            </a:r>
            <a:r>
              <a:rPr lang="en-US" sz="2400" dirty="0">
                <a:hlinkClick r:id="rId2"/>
              </a:rPr>
              <a:t>Double-aspect Theory </a:t>
            </a:r>
            <a:r>
              <a:rPr lang="en-US" sz="2400" dirty="0"/>
              <a:t>on Wikipedia</a:t>
            </a:r>
            <a:endParaRPr lang="en-TW" sz="2400" dirty="0"/>
          </a:p>
        </p:txBody>
      </p:sp>
      <p:sp>
        <p:nvSpPr>
          <p:cNvPr id="3" name="Slide Number Placeholder 2">
            <a:extLst>
              <a:ext uri="{FF2B5EF4-FFF2-40B4-BE49-F238E27FC236}">
                <a16:creationId xmlns:a16="http://schemas.microsoft.com/office/drawing/2014/main" id="{E943DD7A-62B5-4749-8E4E-D7983E3A0287}"/>
              </a:ext>
            </a:extLst>
          </p:cNvPr>
          <p:cNvSpPr>
            <a:spLocks noGrp="1"/>
          </p:cNvSpPr>
          <p:nvPr>
            <p:ph type="sldNum" idx="12"/>
          </p:nvPr>
        </p:nvSpPr>
        <p:spPr/>
        <p:txBody>
          <a:bodyPr/>
          <a:lstStyle/>
          <a:p>
            <a:pPr algn="r"/>
            <a:fld id="{00000000-1234-1234-1234-123412341234}" type="slidenum">
              <a:rPr lang="en" smtClean="0"/>
              <a:pPr algn="r"/>
              <a:t>65</a:t>
            </a:fld>
            <a:endParaRPr lang="en" dirty="0"/>
          </a:p>
        </p:txBody>
      </p:sp>
    </p:spTree>
    <p:extLst>
      <p:ext uri="{BB962C8B-B14F-4D97-AF65-F5344CB8AC3E}">
        <p14:creationId xmlns:p14="http://schemas.microsoft.com/office/powerpoint/2010/main" val="75529263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0AFDC22-9761-F447-8077-93E734C6891B}"/>
              </a:ext>
            </a:extLst>
          </p:cNvPr>
          <p:cNvPicPr>
            <a:picLocks noChangeAspect="1"/>
          </p:cNvPicPr>
          <p:nvPr/>
        </p:nvPicPr>
        <p:blipFill>
          <a:blip r:embed="rId2"/>
          <a:stretch>
            <a:fillRect/>
          </a:stretch>
        </p:blipFill>
        <p:spPr>
          <a:xfrm>
            <a:off x="2751479" y="1396809"/>
            <a:ext cx="3367629" cy="5083215"/>
          </a:xfrm>
          <a:prstGeom prst="rect">
            <a:avLst/>
          </a:prstGeom>
        </p:spPr>
      </p:pic>
      <p:sp>
        <p:nvSpPr>
          <p:cNvPr id="327" name="What3Words"/>
          <p:cNvSpPr txBox="1">
            <a:spLocks noGrp="1"/>
          </p:cNvSpPr>
          <p:nvPr>
            <p:ph type="title"/>
          </p:nvPr>
        </p:nvSpPr>
        <p:spPr>
          <a:prstGeom prst="rect">
            <a:avLst/>
          </a:prstGeom>
        </p:spPr>
        <p:txBody>
          <a:bodyPr/>
          <a:lstStyle/>
          <a:p>
            <a:pPr algn="ctr"/>
            <a:r>
              <a:rPr lang="en-US" dirty="0"/>
              <a:t>Wiener’s Framing of Societal Values</a:t>
            </a:r>
            <a:endParaRPr dirty="0"/>
          </a:p>
        </p:txBody>
      </p:sp>
      <p:sp>
        <p:nvSpPr>
          <p:cNvPr id="3" name="Slide Number Placeholder 2">
            <a:extLst>
              <a:ext uri="{FF2B5EF4-FFF2-40B4-BE49-F238E27FC236}">
                <a16:creationId xmlns:a16="http://schemas.microsoft.com/office/drawing/2014/main" id="{33F96C0E-5CF0-7749-83C3-FF4E5D9F0BD9}"/>
              </a:ext>
            </a:extLst>
          </p:cNvPr>
          <p:cNvSpPr>
            <a:spLocks noGrp="1"/>
          </p:cNvSpPr>
          <p:nvPr>
            <p:ph type="sldNum" idx="12"/>
          </p:nvPr>
        </p:nvSpPr>
        <p:spPr/>
        <p:txBody>
          <a:bodyPr/>
          <a:lstStyle/>
          <a:p>
            <a:pPr algn="r"/>
            <a:fld id="{00000000-1234-1234-1234-123412341234}" type="slidenum">
              <a:rPr lang="en" smtClean="0"/>
              <a:pPr algn="r"/>
              <a:t>66</a:t>
            </a:fld>
            <a:endParaRPr lang="en" dirty="0"/>
          </a:p>
        </p:txBody>
      </p:sp>
      <p:pic>
        <p:nvPicPr>
          <p:cNvPr id="4" name="Picture 3">
            <a:extLst>
              <a:ext uri="{FF2B5EF4-FFF2-40B4-BE49-F238E27FC236}">
                <a16:creationId xmlns:a16="http://schemas.microsoft.com/office/drawing/2014/main" id="{17261397-10F7-1648-B2EE-EEE1097E53C3}"/>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12250" y="1356968"/>
            <a:ext cx="1584989" cy="2405129"/>
          </a:xfrm>
          <a:prstGeom prst="rect">
            <a:avLst/>
          </a:prstGeom>
        </p:spPr>
      </p:pic>
      <p:pic>
        <p:nvPicPr>
          <p:cNvPr id="9" name="Picture 3" descr="The Human Use of Human Beings: Cybernetics Pioneer Norbert Wiener on Communication, Control, and the Morality of Our Machines">
            <a:hlinkClick r:id="rId4"/>
            <a:extLst>
              <a:ext uri="{FF2B5EF4-FFF2-40B4-BE49-F238E27FC236}">
                <a16:creationId xmlns:a16="http://schemas.microsoft.com/office/drawing/2014/main" id="{6F9D15B8-7019-B94C-AD8B-A43290315A5C}"/>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10278455" y="1356968"/>
            <a:ext cx="1509144" cy="240512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0E85BDFF-8C24-4E47-A23E-F0F5572C185F}"/>
              </a:ext>
            </a:extLst>
          </p:cNvPr>
          <p:cNvPicPr>
            <a:picLocks noChangeAspect="1"/>
          </p:cNvPicPr>
          <p:nvPr/>
        </p:nvPicPr>
        <p:blipFill>
          <a:blip r:embed="rId6"/>
          <a:stretch>
            <a:fillRect/>
          </a:stretch>
        </p:blipFill>
        <p:spPr>
          <a:xfrm>
            <a:off x="6119109" y="1356967"/>
            <a:ext cx="4008959" cy="5083215"/>
          </a:xfrm>
          <a:prstGeom prst="rect">
            <a:avLst/>
          </a:prstGeom>
        </p:spPr>
      </p:pic>
      <p:sp>
        <p:nvSpPr>
          <p:cNvPr id="8" name="Oval 7">
            <a:extLst>
              <a:ext uri="{FF2B5EF4-FFF2-40B4-BE49-F238E27FC236}">
                <a16:creationId xmlns:a16="http://schemas.microsoft.com/office/drawing/2014/main" id="{3FB998C0-D349-FA45-B3BB-A443A7F51BBD}"/>
              </a:ext>
            </a:extLst>
          </p:cNvPr>
          <p:cNvSpPr/>
          <p:nvPr/>
        </p:nvSpPr>
        <p:spPr>
          <a:xfrm>
            <a:off x="4548556" y="3094894"/>
            <a:ext cx="355041" cy="187569"/>
          </a:xfrm>
          <a:prstGeom prst="ellipse">
            <a:avLst/>
          </a:prstGeom>
          <a:noFill/>
          <a:ln w="12700">
            <a:solidFill>
              <a:srgbClr val="FF00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sz="2400"/>
          </a:p>
        </p:txBody>
      </p:sp>
      <p:sp>
        <p:nvSpPr>
          <p:cNvPr id="14" name="Oval 13">
            <a:extLst>
              <a:ext uri="{FF2B5EF4-FFF2-40B4-BE49-F238E27FC236}">
                <a16:creationId xmlns:a16="http://schemas.microsoft.com/office/drawing/2014/main" id="{BACAE284-DFA6-5740-A465-0E9DC940E6B8}"/>
              </a:ext>
            </a:extLst>
          </p:cNvPr>
          <p:cNvSpPr/>
          <p:nvPr/>
        </p:nvSpPr>
        <p:spPr>
          <a:xfrm>
            <a:off x="3077029" y="3804789"/>
            <a:ext cx="761441" cy="187569"/>
          </a:xfrm>
          <a:prstGeom prst="ellipse">
            <a:avLst/>
          </a:prstGeom>
          <a:noFill/>
          <a:ln w="12700">
            <a:solidFill>
              <a:srgbClr val="FF00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sz="2400"/>
          </a:p>
        </p:txBody>
      </p:sp>
      <p:sp>
        <p:nvSpPr>
          <p:cNvPr id="15" name="Oval 14">
            <a:extLst>
              <a:ext uri="{FF2B5EF4-FFF2-40B4-BE49-F238E27FC236}">
                <a16:creationId xmlns:a16="http://schemas.microsoft.com/office/drawing/2014/main" id="{98DF86B1-48E4-D84C-858E-6E2377C9C004}"/>
              </a:ext>
            </a:extLst>
          </p:cNvPr>
          <p:cNvSpPr/>
          <p:nvPr/>
        </p:nvSpPr>
        <p:spPr>
          <a:xfrm>
            <a:off x="3680550" y="4249149"/>
            <a:ext cx="761441" cy="187569"/>
          </a:xfrm>
          <a:prstGeom prst="ellipse">
            <a:avLst/>
          </a:prstGeom>
          <a:noFill/>
          <a:ln w="12700">
            <a:solidFill>
              <a:srgbClr val="FF00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sz="2400"/>
          </a:p>
        </p:txBody>
      </p:sp>
      <p:sp>
        <p:nvSpPr>
          <p:cNvPr id="16" name="Oval 15">
            <a:extLst>
              <a:ext uri="{FF2B5EF4-FFF2-40B4-BE49-F238E27FC236}">
                <a16:creationId xmlns:a16="http://schemas.microsoft.com/office/drawing/2014/main" id="{FE22F515-ADF5-4247-932C-AA96E9DD9185}"/>
              </a:ext>
            </a:extLst>
          </p:cNvPr>
          <p:cNvSpPr/>
          <p:nvPr/>
        </p:nvSpPr>
        <p:spPr>
          <a:xfrm>
            <a:off x="3680550" y="4708600"/>
            <a:ext cx="761441" cy="187569"/>
          </a:xfrm>
          <a:prstGeom prst="ellipse">
            <a:avLst/>
          </a:prstGeom>
          <a:noFill/>
          <a:ln w="12700">
            <a:solidFill>
              <a:srgbClr val="FF00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sz="2400"/>
          </a:p>
        </p:txBody>
      </p:sp>
      <p:sp>
        <p:nvSpPr>
          <p:cNvPr id="17" name="Oval 16">
            <a:extLst>
              <a:ext uri="{FF2B5EF4-FFF2-40B4-BE49-F238E27FC236}">
                <a16:creationId xmlns:a16="http://schemas.microsoft.com/office/drawing/2014/main" id="{63CA190D-2CA5-2647-A2D2-1034B4ABFC13}"/>
              </a:ext>
            </a:extLst>
          </p:cNvPr>
          <p:cNvSpPr/>
          <p:nvPr/>
        </p:nvSpPr>
        <p:spPr>
          <a:xfrm>
            <a:off x="3945158" y="5836248"/>
            <a:ext cx="1065621" cy="187569"/>
          </a:xfrm>
          <a:prstGeom prst="ellipse">
            <a:avLst/>
          </a:prstGeom>
          <a:noFill/>
          <a:ln w="12700">
            <a:solidFill>
              <a:srgbClr val="FF00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sz="2400"/>
          </a:p>
        </p:txBody>
      </p:sp>
      <p:sp>
        <p:nvSpPr>
          <p:cNvPr id="18" name="Oval 17">
            <a:extLst>
              <a:ext uri="{FF2B5EF4-FFF2-40B4-BE49-F238E27FC236}">
                <a16:creationId xmlns:a16="http://schemas.microsoft.com/office/drawing/2014/main" id="{D121435E-09A8-8B4B-8823-A820AE81146C}"/>
              </a:ext>
            </a:extLst>
          </p:cNvPr>
          <p:cNvSpPr/>
          <p:nvPr/>
        </p:nvSpPr>
        <p:spPr>
          <a:xfrm>
            <a:off x="3966512" y="6088561"/>
            <a:ext cx="1065621" cy="163359"/>
          </a:xfrm>
          <a:prstGeom prst="ellipse">
            <a:avLst/>
          </a:prstGeom>
          <a:noFill/>
          <a:ln w="12700">
            <a:solidFill>
              <a:srgbClr val="FF00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sz="2400"/>
          </a:p>
        </p:txBody>
      </p:sp>
      <p:sp>
        <p:nvSpPr>
          <p:cNvPr id="19" name="Oval 18">
            <a:extLst>
              <a:ext uri="{FF2B5EF4-FFF2-40B4-BE49-F238E27FC236}">
                <a16:creationId xmlns:a16="http://schemas.microsoft.com/office/drawing/2014/main" id="{4D9BD162-847D-C449-B70F-1A35C8198AB4}"/>
              </a:ext>
            </a:extLst>
          </p:cNvPr>
          <p:cNvSpPr/>
          <p:nvPr/>
        </p:nvSpPr>
        <p:spPr>
          <a:xfrm>
            <a:off x="6504634" y="5925202"/>
            <a:ext cx="829509" cy="163359"/>
          </a:xfrm>
          <a:prstGeom prst="ellipse">
            <a:avLst/>
          </a:prstGeom>
          <a:noFill/>
          <a:ln w="12700">
            <a:solidFill>
              <a:srgbClr val="FF00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sz="2400"/>
          </a:p>
        </p:txBody>
      </p:sp>
      <p:sp>
        <p:nvSpPr>
          <p:cNvPr id="20" name="Oval 19">
            <a:extLst>
              <a:ext uri="{FF2B5EF4-FFF2-40B4-BE49-F238E27FC236}">
                <a16:creationId xmlns:a16="http://schemas.microsoft.com/office/drawing/2014/main" id="{FFA1F4FB-1F94-8F44-BE76-CD91DF9389CE}"/>
              </a:ext>
            </a:extLst>
          </p:cNvPr>
          <p:cNvSpPr/>
          <p:nvPr/>
        </p:nvSpPr>
        <p:spPr>
          <a:xfrm>
            <a:off x="7334143" y="2963938"/>
            <a:ext cx="650949" cy="163359"/>
          </a:xfrm>
          <a:prstGeom prst="ellipse">
            <a:avLst/>
          </a:prstGeom>
          <a:noFill/>
          <a:ln w="12700">
            <a:solidFill>
              <a:srgbClr val="FF00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sz="2400"/>
          </a:p>
        </p:txBody>
      </p:sp>
      <p:sp>
        <p:nvSpPr>
          <p:cNvPr id="21" name="Oval 20">
            <a:extLst>
              <a:ext uri="{FF2B5EF4-FFF2-40B4-BE49-F238E27FC236}">
                <a16:creationId xmlns:a16="http://schemas.microsoft.com/office/drawing/2014/main" id="{08A0451A-D2E4-204D-92DD-6C664265318E}"/>
              </a:ext>
            </a:extLst>
          </p:cNvPr>
          <p:cNvSpPr/>
          <p:nvPr/>
        </p:nvSpPr>
        <p:spPr>
          <a:xfrm>
            <a:off x="6912691" y="3762097"/>
            <a:ext cx="710659" cy="163359"/>
          </a:xfrm>
          <a:prstGeom prst="ellipse">
            <a:avLst/>
          </a:prstGeom>
          <a:noFill/>
          <a:ln w="12700">
            <a:solidFill>
              <a:srgbClr val="FF00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sz="2400"/>
          </a:p>
        </p:txBody>
      </p:sp>
      <p:sp>
        <p:nvSpPr>
          <p:cNvPr id="22" name="Oval 21">
            <a:extLst>
              <a:ext uri="{FF2B5EF4-FFF2-40B4-BE49-F238E27FC236}">
                <a16:creationId xmlns:a16="http://schemas.microsoft.com/office/drawing/2014/main" id="{1B17E013-781B-5447-990F-E4386672FC51}"/>
              </a:ext>
            </a:extLst>
          </p:cNvPr>
          <p:cNvSpPr/>
          <p:nvPr/>
        </p:nvSpPr>
        <p:spPr>
          <a:xfrm>
            <a:off x="6555715" y="3963810"/>
            <a:ext cx="1844032" cy="163359"/>
          </a:xfrm>
          <a:prstGeom prst="ellipse">
            <a:avLst/>
          </a:prstGeom>
          <a:noFill/>
          <a:ln w="12700">
            <a:solidFill>
              <a:srgbClr val="FF00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sz="2400"/>
          </a:p>
        </p:txBody>
      </p:sp>
    </p:spTree>
    <p:extLst>
      <p:ext uri="{BB962C8B-B14F-4D97-AF65-F5344CB8AC3E}">
        <p14:creationId xmlns:p14="http://schemas.microsoft.com/office/powerpoint/2010/main" val="85615827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Conclusion/Summary</a:t>
            </a:r>
          </a:p>
        </p:txBody>
      </p:sp>
      <p:sp>
        <p:nvSpPr>
          <p:cNvPr id="3" name="Text Placeholder 2">
            <a:extLst>
              <a:ext uri="{FF2B5EF4-FFF2-40B4-BE49-F238E27FC236}">
                <a16:creationId xmlns:a16="http://schemas.microsoft.com/office/drawing/2014/main" id="{3B809A32-45CB-F149-A5F1-EFB01EFC5F19}"/>
              </a:ext>
            </a:extLst>
          </p:cNvPr>
          <p:cNvSpPr>
            <a:spLocks noGrp="1"/>
          </p:cNvSpPr>
          <p:nvPr>
            <p:ph type="body" idx="1"/>
          </p:nvPr>
        </p:nvSpPr>
        <p:spPr>
          <a:xfrm>
            <a:off x="415601" y="1536633"/>
            <a:ext cx="10787860" cy="4555200"/>
          </a:xfrm>
        </p:spPr>
        <p:txBody>
          <a:bodyPr/>
          <a:lstStyle/>
          <a:p>
            <a:r>
              <a:rPr lang="en-US" dirty="0"/>
              <a:t>A cognitive foundation based on Unitary Computing System:</a:t>
            </a:r>
          </a:p>
          <a:p>
            <a:pPr lvl="1"/>
            <a:r>
              <a:rPr lang="en-US" dirty="0"/>
              <a:t>Easier to find isomorphism due to the compact Name Space</a:t>
            </a:r>
          </a:p>
          <a:p>
            <a:pPr lvl="1"/>
            <a:r>
              <a:rPr lang="en-US" dirty="0"/>
              <a:t>Kan Extension refers to Adjoint Function/Galois Connection/Approximation</a:t>
            </a:r>
          </a:p>
          <a:p>
            <a:pPr lvl="1"/>
            <a:r>
              <a:rPr lang="en-US" dirty="0"/>
              <a:t>Mathematical ideas named after human names shows that we are still belief in human</a:t>
            </a:r>
          </a:p>
          <a:p>
            <a:pPr lvl="1"/>
            <a:endParaRPr lang="en-US" dirty="0"/>
          </a:p>
          <a:p>
            <a:r>
              <a:rPr lang="en-US" dirty="0"/>
              <a:t>Cybernetics is being realized with tools such as Kubernetes:</a:t>
            </a:r>
          </a:p>
          <a:p>
            <a:pPr lvl="1"/>
            <a:r>
              <a:rPr lang="en-US" dirty="0"/>
              <a:t>Many people can operate large scale named objects from distributed locations.</a:t>
            </a:r>
          </a:p>
          <a:p>
            <a:pPr lvl="1"/>
            <a:r>
              <a:rPr lang="en-US" dirty="0"/>
              <a:t>A different model of governance/magic is lurking…</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algn="r"/>
            <a:fld id="{00000000-1234-1234-1234-123412341234}" type="slidenum">
              <a:rPr lang="en" smtClean="0"/>
              <a:pPr algn="r"/>
              <a:t>67</a:t>
            </a:fld>
            <a:endParaRPr lang="en" dirty="0"/>
          </a:p>
        </p:txBody>
      </p:sp>
    </p:spTree>
    <p:extLst>
      <p:ext uri="{BB962C8B-B14F-4D97-AF65-F5344CB8AC3E}">
        <p14:creationId xmlns:p14="http://schemas.microsoft.com/office/powerpoint/2010/main" val="10531044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D281B084-7494-8945-B74E-5CCE7644DD4A}"/>
              </a:ext>
            </a:extLst>
          </p:cNvPr>
          <p:cNvSpPr>
            <a:spLocks noGrp="1" noChangeArrowheads="1"/>
          </p:cNvSpPr>
          <p:nvPr>
            <p:ph type="title"/>
          </p:nvPr>
        </p:nvSpPr>
        <p:spPr/>
        <p:txBody>
          <a:bodyPr/>
          <a:lstStyle/>
          <a:p>
            <a:r>
              <a:rPr lang="en-US" altLang="en-CN"/>
              <a:t>Typical OS functions</a:t>
            </a:r>
          </a:p>
        </p:txBody>
      </p:sp>
      <p:sp>
        <p:nvSpPr>
          <p:cNvPr id="764931" name="Rectangle 3">
            <a:extLst>
              <a:ext uri="{FF2B5EF4-FFF2-40B4-BE49-F238E27FC236}">
                <a16:creationId xmlns:a16="http://schemas.microsoft.com/office/drawing/2014/main" id="{8C94DCB9-B649-424E-8AA8-24A2EDD98595}"/>
              </a:ext>
            </a:extLst>
          </p:cNvPr>
          <p:cNvSpPr>
            <a:spLocks noGrp="1" noChangeArrowheads="1"/>
          </p:cNvSpPr>
          <p:nvPr>
            <p:ph type="body" idx="1"/>
          </p:nvPr>
        </p:nvSpPr>
        <p:spPr>
          <a:xfrm>
            <a:off x="1828801" y="838200"/>
            <a:ext cx="4627563" cy="5410200"/>
          </a:xfrm>
        </p:spPr>
        <p:txBody>
          <a:bodyPr/>
          <a:lstStyle/>
          <a:p>
            <a:pPr>
              <a:spcBef>
                <a:spcPct val="100000"/>
              </a:spcBef>
              <a:buFont typeface="Wingdings" pitchFamily="2" charset="2"/>
              <a:buNone/>
            </a:pPr>
            <a:r>
              <a:rPr lang="en-US" altLang="en-CN" sz="1800" u="sng"/>
              <a:t>Language extensions / standard library</a:t>
            </a:r>
            <a:endParaRPr lang="en-US" altLang="en-CN" sz="1800"/>
          </a:p>
          <a:p>
            <a:pPr>
              <a:spcBef>
                <a:spcPct val="100000"/>
              </a:spcBef>
            </a:pPr>
            <a:r>
              <a:rPr lang="en-US" altLang="en-CN" sz="1800"/>
              <a:t>Mathematical operations</a:t>
            </a:r>
            <a:br>
              <a:rPr lang="en-US" altLang="en-CN" sz="1800"/>
            </a:br>
            <a:r>
              <a:rPr lang="en-US" altLang="en-CN" sz="1800"/>
              <a:t>(</a:t>
            </a:r>
            <a:r>
              <a:rPr lang="en-US" altLang="en-CN" sz="1800" b="1">
                <a:latin typeface="Courier New" panose="02070309020205020404" pitchFamily="49" charset="0"/>
                <a:cs typeface="Courier New" panose="02070309020205020404" pitchFamily="49" charset="0"/>
              </a:rPr>
              <a:t>abs</a:t>
            </a:r>
            <a:r>
              <a:rPr lang="en-US" altLang="en-CN" sz="1800"/>
              <a:t>, </a:t>
            </a:r>
            <a:r>
              <a:rPr lang="en-US" altLang="en-CN" sz="1800" b="1">
                <a:latin typeface="Courier New" panose="02070309020205020404" pitchFamily="49" charset="0"/>
                <a:cs typeface="Courier New" panose="02070309020205020404" pitchFamily="49" charset="0"/>
              </a:rPr>
              <a:t>sqrt</a:t>
            </a:r>
            <a:r>
              <a:rPr lang="en-US" altLang="en-CN" sz="1800"/>
              <a:t>, ...)</a:t>
            </a:r>
          </a:p>
          <a:p>
            <a:pPr>
              <a:spcBef>
                <a:spcPct val="100000"/>
              </a:spcBef>
            </a:pPr>
            <a:r>
              <a:rPr lang="en-US" altLang="en-CN" sz="1800"/>
              <a:t>Abstract data types</a:t>
            </a:r>
            <a:br>
              <a:rPr lang="en-US" altLang="en-CN" sz="1800"/>
            </a:br>
            <a:r>
              <a:rPr lang="en-US" altLang="en-CN" sz="1800"/>
              <a:t>(</a:t>
            </a:r>
            <a:r>
              <a:rPr lang="en-US" altLang="en-CN" sz="1800" b="1">
                <a:latin typeface="Courier New" panose="02070309020205020404" pitchFamily="49" charset="0"/>
                <a:cs typeface="Courier New" panose="02070309020205020404" pitchFamily="49" charset="0"/>
              </a:rPr>
              <a:t>String</a:t>
            </a:r>
            <a:r>
              <a:rPr lang="en-US" altLang="en-CN" sz="1800"/>
              <a:t>, </a:t>
            </a:r>
            <a:r>
              <a:rPr lang="en-US" altLang="en-CN" sz="1800" b="1">
                <a:latin typeface="Courier New" panose="02070309020205020404" pitchFamily="49" charset="0"/>
                <a:cs typeface="Courier New" panose="02070309020205020404" pitchFamily="49" charset="0"/>
              </a:rPr>
              <a:t>Date</a:t>
            </a:r>
            <a:r>
              <a:rPr lang="en-US" altLang="en-CN" sz="1800"/>
              <a:t>, ...)</a:t>
            </a:r>
          </a:p>
          <a:p>
            <a:pPr>
              <a:spcBef>
                <a:spcPct val="100000"/>
              </a:spcBef>
            </a:pPr>
            <a:r>
              <a:rPr lang="en-US" altLang="en-CN" sz="1800"/>
              <a:t>Output functions </a:t>
            </a:r>
            <a:br>
              <a:rPr lang="en-US" altLang="en-CN" sz="1800"/>
            </a:br>
            <a:r>
              <a:rPr lang="en-US" altLang="en-CN" sz="1800"/>
              <a:t>(</a:t>
            </a:r>
            <a:r>
              <a:rPr lang="en-US" altLang="en-CN" sz="1800" b="1">
                <a:latin typeface="Courier New" panose="02070309020205020404" pitchFamily="49" charset="0"/>
                <a:cs typeface="Courier New" panose="02070309020205020404" pitchFamily="49" charset="0"/>
              </a:rPr>
              <a:t>printChar</a:t>
            </a:r>
            <a:r>
              <a:rPr lang="en-US" altLang="en-CN" sz="1800"/>
              <a:t>, </a:t>
            </a:r>
            <a:r>
              <a:rPr lang="en-US" altLang="en-CN" sz="1800" b="1">
                <a:latin typeface="Courier New" panose="02070309020205020404" pitchFamily="49" charset="0"/>
                <a:cs typeface="Courier New" panose="02070309020205020404" pitchFamily="49" charset="0"/>
              </a:rPr>
              <a:t>printString</a:t>
            </a:r>
            <a:r>
              <a:rPr lang="en-US" altLang="en-CN" sz="1800"/>
              <a:t> ...)</a:t>
            </a:r>
          </a:p>
          <a:p>
            <a:pPr>
              <a:spcBef>
                <a:spcPct val="100000"/>
              </a:spcBef>
            </a:pPr>
            <a:r>
              <a:rPr lang="en-US" altLang="en-CN" sz="1800"/>
              <a:t>Input functions </a:t>
            </a:r>
            <a:br>
              <a:rPr lang="en-US" altLang="en-CN" sz="1800"/>
            </a:br>
            <a:r>
              <a:rPr lang="en-US" altLang="en-CN" sz="1800"/>
              <a:t>(</a:t>
            </a:r>
            <a:r>
              <a:rPr lang="en-US" altLang="en-CN" sz="1800" b="1">
                <a:latin typeface="Courier New" panose="02070309020205020404" pitchFamily="49" charset="0"/>
                <a:cs typeface="Courier New" panose="02070309020205020404" pitchFamily="49" charset="0"/>
              </a:rPr>
              <a:t>readChar</a:t>
            </a:r>
            <a:r>
              <a:rPr lang="en-US" altLang="en-CN" sz="1800"/>
              <a:t>, </a:t>
            </a:r>
            <a:r>
              <a:rPr lang="en-US" altLang="en-CN" sz="1800" b="1">
                <a:latin typeface="Courier New" panose="02070309020205020404" pitchFamily="49" charset="0"/>
                <a:cs typeface="Courier New" panose="02070309020205020404" pitchFamily="49" charset="0"/>
              </a:rPr>
              <a:t>readLine</a:t>
            </a:r>
            <a:r>
              <a:rPr lang="en-US" altLang="en-CN" sz="1800"/>
              <a:t> ...)</a:t>
            </a:r>
          </a:p>
          <a:p>
            <a:pPr>
              <a:spcBef>
                <a:spcPct val="100000"/>
              </a:spcBef>
            </a:pPr>
            <a:r>
              <a:rPr lang="en-US" altLang="en-CN" sz="1800"/>
              <a:t>Graphics functions</a:t>
            </a:r>
            <a:br>
              <a:rPr lang="en-US" altLang="en-CN" sz="1800"/>
            </a:br>
            <a:r>
              <a:rPr lang="en-US" altLang="en-CN" sz="1800"/>
              <a:t>(</a:t>
            </a:r>
            <a:r>
              <a:rPr lang="en-US" altLang="en-CN" sz="1800" b="1">
                <a:latin typeface="Courier New" panose="02070309020205020404" pitchFamily="49" charset="0"/>
                <a:cs typeface="Courier New" panose="02070309020205020404" pitchFamily="49" charset="0"/>
              </a:rPr>
              <a:t>drawPixel</a:t>
            </a:r>
            <a:r>
              <a:rPr lang="en-US" altLang="en-CN" sz="1800"/>
              <a:t>, </a:t>
            </a:r>
            <a:r>
              <a:rPr lang="en-US" altLang="en-CN" sz="1800" b="1">
                <a:latin typeface="Courier New" panose="02070309020205020404" pitchFamily="49" charset="0"/>
                <a:cs typeface="Courier New" panose="02070309020205020404" pitchFamily="49" charset="0"/>
              </a:rPr>
              <a:t>drawCircle</a:t>
            </a:r>
            <a:r>
              <a:rPr lang="en-US" altLang="en-CN" sz="1800"/>
              <a:t>, ...)</a:t>
            </a:r>
          </a:p>
          <a:p>
            <a:pPr>
              <a:spcBef>
                <a:spcPct val="100000"/>
              </a:spcBef>
            </a:pPr>
            <a:r>
              <a:rPr lang="en-US" altLang="en-CN" sz="1800"/>
              <a:t>And more ...</a:t>
            </a:r>
          </a:p>
        </p:txBody>
      </p:sp>
      <p:sp>
        <p:nvSpPr>
          <p:cNvPr id="764932" name="Rectangle 4">
            <a:extLst>
              <a:ext uri="{FF2B5EF4-FFF2-40B4-BE49-F238E27FC236}">
                <a16:creationId xmlns:a16="http://schemas.microsoft.com/office/drawing/2014/main" id="{7B6A243D-097A-1744-B988-6F6B50EBE419}"/>
              </a:ext>
            </a:extLst>
          </p:cNvPr>
          <p:cNvSpPr>
            <a:spLocks noChangeArrowheads="1"/>
          </p:cNvSpPr>
          <p:nvPr/>
        </p:nvSpPr>
        <p:spPr bwMode="auto">
          <a:xfrm>
            <a:off x="6324600" y="838200"/>
            <a:ext cx="419100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100000"/>
              </a:spcBef>
              <a:spcAft>
                <a:spcPct val="0"/>
              </a:spcAft>
              <a:buClr>
                <a:srgbClr val="006600"/>
              </a:buClr>
              <a:buSzPct val="100000"/>
            </a:pPr>
            <a:r>
              <a:rPr lang="en-US" altLang="en-CN" sz="1800" u="sng">
                <a:solidFill>
                  <a:srgbClr val="000000"/>
                </a:solidFill>
                <a:latin typeface="Comic Sans MS" panose="030F0902030302020204" pitchFamily="66" charset="0"/>
              </a:rPr>
              <a:t>System-oriented services</a:t>
            </a:r>
          </a:p>
          <a:p>
            <a:pPr eaLnBrk="0" fontAlgn="base" hangingPunct="0">
              <a:lnSpc>
                <a:spcPct val="90000"/>
              </a:lnSpc>
              <a:spcBef>
                <a:spcPct val="100000"/>
              </a:spcBef>
              <a:spcAft>
                <a:spcPct val="0"/>
              </a:spcAft>
              <a:buClr>
                <a:srgbClr val="006600"/>
              </a:buClr>
              <a:buSzPct val="100000"/>
              <a:buFont typeface="Wingdings" pitchFamily="2" charset="2"/>
              <a:buChar char="n"/>
            </a:pPr>
            <a:r>
              <a:rPr lang="en-US" altLang="en-CN" sz="1800">
                <a:solidFill>
                  <a:srgbClr val="000000"/>
                </a:solidFill>
                <a:latin typeface="Comic Sans MS" panose="030F0902030302020204" pitchFamily="66" charset="0"/>
              </a:rPr>
              <a:t>Memory management</a:t>
            </a:r>
            <a:br>
              <a:rPr lang="en-US" altLang="en-CN" sz="1800">
                <a:solidFill>
                  <a:srgbClr val="000000"/>
                </a:solidFill>
                <a:latin typeface="Comic Sans MS" panose="030F0902030302020204" pitchFamily="66" charset="0"/>
              </a:rPr>
            </a:br>
            <a:r>
              <a:rPr lang="en-US" altLang="en-CN" sz="1800">
                <a:solidFill>
                  <a:srgbClr val="000000"/>
                </a:solidFill>
                <a:latin typeface="Comic Sans MS" panose="030F0902030302020204" pitchFamily="66" charset="0"/>
              </a:rPr>
              <a:t>(objects, arrays, ...)</a:t>
            </a:r>
          </a:p>
          <a:p>
            <a:pPr eaLnBrk="0" fontAlgn="base" hangingPunct="0">
              <a:lnSpc>
                <a:spcPct val="90000"/>
              </a:lnSpc>
              <a:spcBef>
                <a:spcPct val="100000"/>
              </a:spcBef>
              <a:spcAft>
                <a:spcPct val="0"/>
              </a:spcAft>
              <a:buClr>
                <a:srgbClr val="006600"/>
              </a:buClr>
              <a:buSzPct val="100000"/>
              <a:buFont typeface="Wingdings" pitchFamily="2" charset="2"/>
              <a:buChar char="n"/>
            </a:pPr>
            <a:r>
              <a:rPr lang="en-US" altLang="en-CN" sz="1800">
                <a:solidFill>
                  <a:srgbClr val="000000"/>
                </a:solidFill>
                <a:latin typeface="Comic Sans MS" panose="030F0902030302020204" pitchFamily="66" charset="0"/>
              </a:rPr>
              <a:t>I/O device drivers</a:t>
            </a:r>
          </a:p>
          <a:p>
            <a:pPr eaLnBrk="0" fontAlgn="base" hangingPunct="0">
              <a:lnSpc>
                <a:spcPct val="90000"/>
              </a:lnSpc>
              <a:spcBef>
                <a:spcPct val="100000"/>
              </a:spcBef>
              <a:spcAft>
                <a:spcPct val="0"/>
              </a:spcAft>
              <a:buClr>
                <a:srgbClr val="006600"/>
              </a:buClr>
              <a:buSzPct val="100000"/>
              <a:buFont typeface="Wingdings" pitchFamily="2" charset="2"/>
              <a:buChar char="n"/>
            </a:pPr>
            <a:r>
              <a:rPr lang="en-US" altLang="en-CN" sz="1800">
                <a:solidFill>
                  <a:srgbClr val="000000"/>
                </a:solidFill>
                <a:latin typeface="Comic Sans MS" panose="030F0902030302020204" pitchFamily="66" charset="0"/>
              </a:rPr>
              <a:t>Mass storage</a:t>
            </a:r>
          </a:p>
          <a:p>
            <a:pPr eaLnBrk="0" fontAlgn="base" hangingPunct="0">
              <a:lnSpc>
                <a:spcPct val="90000"/>
              </a:lnSpc>
              <a:spcBef>
                <a:spcPct val="100000"/>
              </a:spcBef>
              <a:spcAft>
                <a:spcPct val="0"/>
              </a:spcAft>
              <a:buClr>
                <a:srgbClr val="006600"/>
              </a:buClr>
              <a:buSzPct val="100000"/>
              <a:buFont typeface="Wingdings" pitchFamily="2" charset="2"/>
              <a:buChar char="n"/>
            </a:pPr>
            <a:r>
              <a:rPr lang="en-US" altLang="en-CN" sz="1800">
                <a:solidFill>
                  <a:srgbClr val="000000"/>
                </a:solidFill>
                <a:latin typeface="Comic Sans MS" panose="030F0902030302020204" pitchFamily="66" charset="0"/>
              </a:rPr>
              <a:t>File system</a:t>
            </a:r>
          </a:p>
          <a:p>
            <a:pPr eaLnBrk="0" fontAlgn="base" hangingPunct="0">
              <a:lnSpc>
                <a:spcPct val="90000"/>
              </a:lnSpc>
              <a:spcBef>
                <a:spcPct val="100000"/>
              </a:spcBef>
              <a:spcAft>
                <a:spcPct val="0"/>
              </a:spcAft>
              <a:buClr>
                <a:srgbClr val="006600"/>
              </a:buClr>
              <a:buSzPct val="100000"/>
              <a:buFont typeface="Wingdings" pitchFamily="2" charset="2"/>
              <a:buChar char="n"/>
            </a:pPr>
            <a:r>
              <a:rPr lang="en-US" altLang="en-CN" sz="1800">
                <a:solidFill>
                  <a:srgbClr val="000000"/>
                </a:solidFill>
                <a:latin typeface="Comic Sans MS" panose="030F0902030302020204" pitchFamily="66" charset="0"/>
              </a:rPr>
              <a:t>Multi-tasking</a:t>
            </a:r>
          </a:p>
          <a:p>
            <a:pPr eaLnBrk="0" fontAlgn="base" hangingPunct="0">
              <a:lnSpc>
                <a:spcPct val="90000"/>
              </a:lnSpc>
              <a:spcBef>
                <a:spcPct val="100000"/>
              </a:spcBef>
              <a:spcAft>
                <a:spcPct val="0"/>
              </a:spcAft>
              <a:buClr>
                <a:srgbClr val="006600"/>
              </a:buClr>
              <a:buSzPct val="100000"/>
              <a:buFont typeface="Wingdings" pitchFamily="2" charset="2"/>
              <a:buChar char="n"/>
            </a:pPr>
            <a:r>
              <a:rPr lang="en-US" altLang="en-CN" sz="1800">
                <a:solidFill>
                  <a:srgbClr val="000000"/>
                </a:solidFill>
                <a:latin typeface="Comic Sans MS" panose="030F0902030302020204" pitchFamily="66" charset="0"/>
              </a:rPr>
              <a:t>UI management (shell / windows)</a:t>
            </a:r>
          </a:p>
          <a:p>
            <a:pPr eaLnBrk="0" fontAlgn="base" hangingPunct="0">
              <a:lnSpc>
                <a:spcPct val="90000"/>
              </a:lnSpc>
              <a:spcBef>
                <a:spcPct val="100000"/>
              </a:spcBef>
              <a:spcAft>
                <a:spcPct val="0"/>
              </a:spcAft>
              <a:buClr>
                <a:srgbClr val="006600"/>
              </a:buClr>
              <a:buSzPct val="100000"/>
              <a:buFont typeface="Wingdings" pitchFamily="2" charset="2"/>
              <a:buChar char="n"/>
            </a:pPr>
            <a:r>
              <a:rPr lang="en-US" altLang="en-CN" sz="1800">
                <a:solidFill>
                  <a:srgbClr val="000000"/>
                </a:solidFill>
                <a:latin typeface="Comic Sans MS" panose="030F0902030302020204" pitchFamily="66" charset="0"/>
              </a:rPr>
              <a:t>Security</a:t>
            </a:r>
          </a:p>
          <a:p>
            <a:pPr eaLnBrk="0" fontAlgn="base" hangingPunct="0">
              <a:lnSpc>
                <a:spcPct val="90000"/>
              </a:lnSpc>
              <a:spcBef>
                <a:spcPct val="100000"/>
              </a:spcBef>
              <a:spcAft>
                <a:spcPct val="0"/>
              </a:spcAft>
              <a:buClr>
                <a:srgbClr val="006600"/>
              </a:buClr>
              <a:buSzPct val="100000"/>
              <a:buFont typeface="Wingdings" pitchFamily="2" charset="2"/>
              <a:buChar char="n"/>
            </a:pPr>
            <a:r>
              <a:rPr lang="en-US" altLang="en-CN" sz="1800">
                <a:solidFill>
                  <a:srgbClr val="000000"/>
                </a:solidFill>
                <a:latin typeface="Comic Sans MS" panose="030F0902030302020204" pitchFamily="66" charset="0"/>
              </a:rPr>
              <a:t>Communications</a:t>
            </a:r>
          </a:p>
          <a:p>
            <a:pPr eaLnBrk="0" fontAlgn="base" hangingPunct="0">
              <a:lnSpc>
                <a:spcPct val="90000"/>
              </a:lnSpc>
              <a:spcBef>
                <a:spcPct val="100000"/>
              </a:spcBef>
              <a:spcAft>
                <a:spcPct val="0"/>
              </a:spcAft>
              <a:buClr>
                <a:srgbClr val="006600"/>
              </a:buClr>
              <a:buSzPct val="100000"/>
              <a:buFont typeface="Wingdings" pitchFamily="2" charset="2"/>
              <a:buChar char="n"/>
            </a:pPr>
            <a:r>
              <a:rPr lang="en-US" altLang="en-CN" sz="1800">
                <a:solidFill>
                  <a:srgbClr val="000000"/>
                </a:solidFill>
                <a:latin typeface="Comic Sans MS" panose="030F0902030302020204" pitchFamily="66" charset="0"/>
              </a:rPr>
              <a:t>And more ...</a:t>
            </a:r>
          </a:p>
        </p:txBody>
      </p:sp>
    </p:spTree>
    <p:extLst>
      <p:ext uri="{BB962C8B-B14F-4D97-AF65-F5344CB8AC3E}">
        <p14:creationId xmlns:p14="http://schemas.microsoft.com/office/powerpoint/2010/main" val="324481441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764931">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764931">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764931">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764931">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764931">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764931">
                                            <p:txEl>
                                              <p:pRg st="5" end="5"/>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764931">
                                            <p:txEl>
                                              <p:pRg st="6" end="6"/>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7649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4931" grpId="0" build="p" autoUpdateAnimBg="0"/>
      <p:bldP spid="764932" grpId="0" autoUpdateAnimBg="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AAAADE1A-AA97-604F-9A96-DCB45B0BEDF1}"/>
              </a:ext>
            </a:extLst>
          </p:cNvPr>
          <p:cNvSpPr>
            <a:spLocks noGrp="1" noChangeArrowheads="1"/>
          </p:cNvSpPr>
          <p:nvPr>
            <p:ph type="title"/>
          </p:nvPr>
        </p:nvSpPr>
        <p:spPr/>
        <p:txBody>
          <a:bodyPr/>
          <a:lstStyle/>
          <a:p>
            <a:r>
              <a:rPr lang="en-US" altLang="en-CN"/>
              <a:t>The Jack OS</a:t>
            </a:r>
          </a:p>
        </p:txBody>
      </p:sp>
      <p:sp>
        <p:nvSpPr>
          <p:cNvPr id="7171" name="Rectangle 3">
            <a:extLst>
              <a:ext uri="{FF2B5EF4-FFF2-40B4-BE49-F238E27FC236}">
                <a16:creationId xmlns:a16="http://schemas.microsoft.com/office/drawing/2014/main" id="{ED73963A-6405-EF41-88B1-E2E375A86C7B}"/>
              </a:ext>
            </a:extLst>
          </p:cNvPr>
          <p:cNvSpPr>
            <a:spLocks noGrp="1" noChangeArrowheads="1"/>
          </p:cNvSpPr>
          <p:nvPr>
            <p:ph type="body" idx="1"/>
          </p:nvPr>
        </p:nvSpPr>
        <p:spPr/>
        <p:txBody>
          <a:bodyPr/>
          <a:lstStyle/>
          <a:p>
            <a:pPr>
              <a:spcBef>
                <a:spcPct val="100000"/>
              </a:spcBef>
            </a:pPr>
            <a:r>
              <a:rPr lang="en-US" altLang="en-CN" sz="1800" b="1">
                <a:latin typeface="Courier New" panose="02070309020205020404" pitchFamily="49" charset="0"/>
                <a:ea typeface="Arial Unicode MS" panose="020B0604020202020204" pitchFamily="34" charset="-128"/>
                <a:cs typeface="Arial Unicode MS" panose="020B0604020202020204" pitchFamily="34" charset="-128"/>
              </a:rPr>
              <a:t>Math</a:t>
            </a:r>
            <a:r>
              <a:rPr lang="en-US" altLang="en-CN" sz="1800" b="1">
                <a:ea typeface="Arial Unicode MS" panose="020B0604020202020204" pitchFamily="34" charset="-128"/>
                <a:cs typeface="Arial Unicode MS" panose="020B0604020202020204" pitchFamily="34" charset="-128"/>
              </a:rPr>
              <a:t>:	</a:t>
            </a:r>
            <a:r>
              <a:rPr lang="en-US" altLang="en-CN" sz="1800">
                <a:ea typeface="Arial Unicode MS" panose="020B0604020202020204" pitchFamily="34" charset="-128"/>
                <a:cs typeface="Arial Unicode MS" panose="020B0604020202020204" pitchFamily="34" charset="-128"/>
              </a:rPr>
              <a:t>Provides basic mathematical operations;</a:t>
            </a:r>
            <a:endParaRPr lang="en-US" altLang="en-CN" sz="1800">
              <a:solidFill>
                <a:srgbClr val="000000"/>
              </a:solidFill>
              <a:ea typeface="Arial Unicode MS" panose="020B0604020202020204" pitchFamily="34" charset="-128"/>
              <a:cs typeface="Arial Unicode MS" panose="020B0604020202020204" pitchFamily="34" charset="-128"/>
            </a:endParaRPr>
          </a:p>
          <a:p>
            <a:pPr>
              <a:spcBef>
                <a:spcPct val="100000"/>
              </a:spcBef>
            </a:pPr>
            <a:r>
              <a:rPr lang="en-US" altLang="en-CN" sz="1800" b="1">
                <a:latin typeface="Courier New" panose="02070309020205020404" pitchFamily="49" charset="0"/>
                <a:ea typeface="Arial Unicode MS" panose="020B0604020202020204" pitchFamily="34" charset="-128"/>
                <a:cs typeface="Arial Unicode MS" panose="020B0604020202020204" pitchFamily="34" charset="-128"/>
              </a:rPr>
              <a:t>String</a:t>
            </a:r>
            <a:r>
              <a:rPr lang="en-US" altLang="en-CN" sz="1800" b="1">
                <a:ea typeface="Arial Unicode MS" panose="020B0604020202020204" pitchFamily="34" charset="-128"/>
                <a:cs typeface="Arial Unicode MS" panose="020B0604020202020204" pitchFamily="34" charset="-128"/>
              </a:rPr>
              <a:t>:	</a:t>
            </a:r>
            <a:r>
              <a:rPr lang="en-US" altLang="en-CN" sz="1800">
                <a:ea typeface="Arial Unicode MS" panose="020B0604020202020204" pitchFamily="34" charset="-128"/>
                <a:cs typeface="Arial Unicode MS" panose="020B0604020202020204" pitchFamily="34" charset="-128"/>
              </a:rPr>
              <a:t>Implements the </a:t>
            </a:r>
            <a:r>
              <a:rPr lang="en-US" altLang="en-CN" sz="1800" b="1">
                <a:latin typeface="Courier New" panose="02070309020205020404" pitchFamily="49" charset="0"/>
                <a:cs typeface="Courier New" panose="02070309020205020404" pitchFamily="49" charset="0"/>
              </a:rPr>
              <a:t>String</a:t>
            </a:r>
            <a:r>
              <a:rPr lang="en-US" altLang="en-CN" sz="1800">
                <a:ea typeface="Arial Unicode MS" panose="020B0604020202020204" pitchFamily="34" charset="-128"/>
                <a:cs typeface="Arial Unicode MS" panose="020B0604020202020204" pitchFamily="34" charset="-128"/>
              </a:rPr>
              <a:t> type and string-related operations;</a:t>
            </a:r>
            <a:endParaRPr lang="en-US" altLang="en-CN" sz="1800">
              <a:solidFill>
                <a:srgbClr val="000000"/>
              </a:solidFill>
              <a:ea typeface="Arial Unicode MS" panose="020B0604020202020204" pitchFamily="34" charset="-128"/>
              <a:cs typeface="Arial Unicode MS" panose="020B0604020202020204" pitchFamily="34" charset="-128"/>
            </a:endParaRPr>
          </a:p>
          <a:p>
            <a:pPr>
              <a:spcBef>
                <a:spcPct val="100000"/>
              </a:spcBef>
            </a:pPr>
            <a:r>
              <a:rPr lang="en-US" altLang="en-CN" sz="1800" b="1">
                <a:latin typeface="Courier New" panose="02070309020205020404" pitchFamily="49" charset="0"/>
                <a:ea typeface="Arial Unicode MS" panose="020B0604020202020204" pitchFamily="34" charset="-128"/>
                <a:cs typeface="Arial Unicode MS" panose="020B0604020202020204" pitchFamily="34" charset="-128"/>
              </a:rPr>
              <a:t>Array</a:t>
            </a:r>
            <a:r>
              <a:rPr lang="en-US" altLang="en-CN" sz="1800" b="1">
                <a:ea typeface="Arial Unicode MS" panose="020B0604020202020204" pitchFamily="34" charset="-128"/>
                <a:cs typeface="Arial Unicode MS" panose="020B0604020202020204" pitchFamily="34" charset="-128"/>
              </a:rPr>
              <a:t>:	</a:t>
            </a:r>
            <a:r>
              <a:rPr lang="en-US" altLang="en-CN" sz="1800">
                <a:ea typeface="Arial Unicode MS" panose="020B0604020202020204" pitchFamily="34" charset="-128"/>
                <a:cs typeface="Arial Unicode MS" panose="020B0604020202020204" pitchFamily="34" charset="-128"/>
              </a:rPr>
              <a:t>Implements the </a:t>
            </a:r>
            <a:r>
              <a:rPr lang="en-US" altLang="en-CN" sz="1800" b="1">
                <a:latin typeface="Courier New" panose="02070309020205020404" pitchFamily="49" charset="0"/>
                <a:cs typeface="Courier New" panose="02070309020205020404" pitchFamily="49" charset="0"/>
              </a:rPr>
              <a:t>Array</a:t>
            </a:r>
            <a:r>
              <a:rPr lang="en-US" altLang="en-CN" sz="1800">
                <a:ea typeface="Arial Unicode MS" panose="020B0604020202020204" pitchFamily="34" charset="-128"/>
                <a:cs typeface="Arial Unicode MS" panose="020B0604020202020204" pitchFamily="34" charset="-128"/>
              </a:rPr>
              <a:t> type and array-related operations</a:t>
            </a:r>
            <a:r>
              <a:rPr lang="en-US" altLang="en-CN" sz="1800">
                <a:solidFill>
                  <a:srgbClr val="000000"/>
                </a:solidFill>
                <a:ea typeface="Arial Unicode MS" panose="020B0604020202020204" pitchFamily="34" charset="-128"/>
                <a:cs typeface="Arial Unicode MS" panose="020B0604020202020204" pitchFamily="34" charset="-128"/>
              </a:rPr>
              <a:t>;</a:t>
            </a:r>
          </a:p>
          <a:p>
            <a:pPr>
              <a:spcBef>
                <a:spcPct val="100000"/>
              </a:spcBef>
            </a:pPr>
            <a:r>
              <a:rPr lang="en-US" altLang="en-CN" sz="1800" b="1">
                <a:latin typeface="Courier New" panose="02070309020205020404" pitchFamily="49" charset="0"/>
                <a:ea typeface="Arial Unicode MS" panose="020B0604020202020204" pitchFamily="34" charset="-128"/>
                <a:cs typeface="Arial Unicode MS" panose="020B0604020202020204" pitchFamily="34" charset="-128"/>
              </a:rPr>
              <a:t>Output</a:t>
            </a:r>
            <a:r>
              <a:rPr lang="en-US" altLang="en-CN" sz="1800" b="1">
                <a:ea typeface="Arial Unicode MS" panose="020B0604020202020204" pitchFamily="34" charset="-128"/>
                <a:cs typeface="Arial Unicode MS" panose="020B0604020202020204" pitchFamily="34" charset="-128"/>
              </a:rPr>
              <a:t>:	</a:t>
            </a:r>
            <a:r>
              <a:rPr lang="en-US" altLang="en-CN" sz="1800">
                <a:ea typeface="Arial Unicode MS" panose="020B0604020202020204" pitchFamily="34" charset="-128"/>
                <a:cs typeface="Arial Unicode MS" panose="020B0604020202020204" pitchFamily="34" charset="-128"/>
              </a:rPr>
              <a:t>Handles text output to the screen;</a:t>
            </a:r>
            <a:endParaRPr lang="en-US" altLang="en-CN" sz="1800">
              <a:solidFill>
                <a:srgbClr val="000000"/>
              </a:solidFill>
              <a:ea typeface="Arial Unicode MS" panose="020B0604020202020204" pitchFamily="34" charset="-128"/>
              <a:cs typeface="Arial Unicode MS" panose="020B0604020202020204" pitchFamily="34" charset="-128"/>
            </a:endParaRPr>
          </a:p>
          <a:p>
            <a:pPr>
              <a:spcBef>
                <a:spcPct val="100000"/>
              </a:spcBef>
            </a:pPr>
            <a:r>
              <a:rPr lang="en-US" altLang="en-CN" sz="1800" b="1">
                <a:latin typeface="Courier New" panose="02070309020205020404" pitchFamily="49" charset="0"/>
                <a:ea typeface="Arial Unicode MS" panose="020B0604020202020204" pitchFamily="34" charset="-128"/>
                <a:cs typeface="Arial Unicode MS" panose="020B0604020202020204" pitchFamily="34" charset="-128"/>
              </a:rPr>
              <a:t>Screen</a:t>
            </a:r>
            <a:r>
              <a:rPr lang="en-US" altLang="en-CN" sz="1800" b="1">
                <a:ea typeface="Arial Unicode MS" panose="020B0604020202020204" pitchFamily="34" charset="-128"/>
                <a:cs typeface="Arial Unicode MS" panose="020B0604020202020204" pitchFamily="34" charset="-128"/>
              </a:rPr>
              <a:t>:	</a:t>
            </a:r>
            <a:r>
              <a:rPr lang="en-US" altLang="en-CN" sz="1800">
                <a:ea typeface="Arial Unicode MS" panose="020B0604020202020204" pitchFamily="34" charset="-128"/>
                <a:cs typeface="Arial Unicode MS" panose="020B0604020202020204" pitchFamily="34" charset="-128"/>
              </a:rPr>
              <a:t>Handles graphic output to the screen;</a:t>
            </a:r>
            <a:endParaRPr lang="en-US" altLang="en-CN" sz="1800">
              <a:solidFill>
                <a:srgbClr val="000000"/>
              </a:solidFill>
              <a:ea typeface="Arial Unicode MS" panose="020B0604020202020204" pitchFamily="34" charset="-128"/>
              <a:cs typeface="Arial Unicode MS" panose="020B0604020202020204" pitchFamily="34" charset="-128"/>
            </a:endParaRPr>
          </a:p>
          <a:p>
            <a:pPr>
              <a:spcBef>
                <a:spcPct val="100000"/>
              </a:spcBef>
            </a:pPr>
            <a:r>
              <a:rPr lang="en-US" altLang="en-CN" sz="1800" b="1">
                <a:latin typeface="Courier New" panose="02070309020205020404" pitchFamily="49" charset="0"/>
                <a:ea typeface="Arial Unicode MS" panose="020B0604020202020204" pitchFamily="34" charset="-128"/>
                <a:cs typeface="Arial Unicode MS" panose="020B0604020202020204" pitchFamily="34" charset="-128"/>
              </a:rPr>
              <a:t>Keyboard</a:t>
            </a:r>
            <a:r>
              <a:rPr lang="en-US" altLang="en-CN" sz="1800" b="1">
                <a:ea typeface="Arial Unicode MS" panose="020B0604020202020204" pitchFamily="34" charset="-128"/>
                <a:cs typeface="Arial Unicode MS" panose="020B0604020202020204" pitchFamily="34" charset="-128"/>
              </a:rPr>
              <a:t>:	</a:t>
            </a:r>
            <a:r>
              <a:rPr lang="en-US" altLang="en-CN" sz="1800">
                <a:ea typeface="Arial Unicode MS" panose="020B0604020202020204" pitchFamily="34" charset="-128"/>
                <a:cs typeface="Arial Unicode MS" panose="020B0604020202020204" pitchFamily="34" charset="-128"/>
              </a:rPr>
              <a:t>Handles user input from the keyboard;</a:t>
            </a:r>
            <a:endParaRPr lang="en-US" altLang="en-CN" sz="1800">
              <a:solidFill>
                <a:srgbClr val="000000"/>
              </a:solidFill>
              <a:ea typeface="Arial Unicode MS" panose="020B0604020202020204" pitchFamily="34" charset="-128"/>
              <a:cs typeface="Arial Unicode MS" panose="020B0604020202020204" pitchFamily="34" charset="-128"/>
            </a:endParaRPr>
          </a:p>
          <a:p>
            <a:pPr>
              <a:spcBef>
                <a:spcPct val="100000"/>
              </a:spcBef>
            </a:pPr>
            <a:r>
              <a:rPr lang="en-US" altLang="en-CN" sz="1800" b="1">
                <a:latin typeface="Courier New" panose="02070309020205020404" pitchFamily="49" charset="0"/>
                <a:ea typeface="Arial Unicode MS" panose="020B0604020202020204" pitchFamily="34" charset="-128"/>
                <a:cs typeface="Arial Unicode MS" panose="020B0604020202020204" pitchFamily="34" charset="-128"/>
              </a:rPr>
              <a:t>Memory</a:t>
            </a:r>
            <a:r>
              <a:rPr lang="en-US" altLang="en-CN" sz="1800" b="1">
                <a:ea typeface="Arial Unicode MS" panose="020B0604020202020204" pitchFamily="34" charset="-128"/>
                <a:cs typeface="Arial Unicode MS" panose="020B0604020202020204" pitchFamily="34" charset="-128"/>
              </a:rPr>
              <a:t>:	</a:t>
            </a:r>
            <a:r>
              <a:rPr lang="en-US" altLang="en-CN" sz="1800">
                <a:ea typeface="Arial Unicode MS" panose="020B0604020202020204" pitchFamily="34" charset="-128"/>
                <a:cs typeface="Arial Unicode MS" panose="020B0604020202020204" pitchFamily="34" charset="-128"/>
              </a:rPr>
              <a:t>Handles memory operations; </a:t>
            </a:r>
            <a:endParaRPr lang="en-US" altLang="en-CN" sz="1800">
              <a:solidFill>
                <a:srgbClr val="000000"/>
              </a:solidFill>
              <a:ea typeface="Arial Unicode MS" panose="020B0604020202020204" pitchFamily="34" charset="-128"/>
              <a:cs typeface="Arial Unicode MS" panose="020B0604020202020204" pitchFamily="34" charset="-128"/>
            </a:endParaRPr>
          </a:p>
          <a:p>
            <a:pPr>
              <a:spcBef>
                <a:spcPct val="100000"/>
              </a:spcBef>
            </a:pPr>
            <a:r>
              <a:rPr lang="en-US" altLang="en-CN" sz="1800" b="1">
                <a:latin typeface="Courier New" panose="02070309020205020404" pitchFamily="49" charset="0"/>
                <a:ea typeface="Arial Unicode MS" panose="020B0604020202020204" pitchFamily="34" charset="-128"/>
                <a:cs typeface="Arial Unicode MS" panose="020B0604020202020204" pitchFamily="34" charset="-128"/>
              </a:rPr>
              <a:t>Sys</a:t>
            </a:r>
            <a:r>
              <a:rPr lang="en-US" altLang="en-CN" sz="1800" b="1">
                <a:ea typeface="Arial Unicode MS" panose="020B0604020202020204" pitchFamily="34" charset="-128"/>
                <a:cs typeface="Arial Unicode MS" panose="020B0604020202020204" pitchFamily="34" charset="-128"/>
              </a:rPr>
              <a:t>:		</a:t>
            </a:r>
            <a:r>
              <a:rPr lang="en-US" altLang="en-CN" sz="1800">
                <a:solidFill>
                  <a:srgbClr val="000000"/>
                </a:solidFill>
                <a:ea typeface="Arial Unicode MS" panose="020B0604020202020204" pitchFamily="34" charset="-128"/>
                <a:cs typeface="Arial Unicode MS" panose="020B0604020202020204" pitchFamily="34" charset="-128"/>
              </a:rPr>
              <a:t>Provides some execution-related services.</a:t>
            </a:r>
          </a:p>
          <a:p>
            <a:endParaRPr lang="en-US" altLang="en-CN" sz="1800"/>
          </a:p>
        </p:txBody>
      </p:sp>
    </p:spTree>
    <p:extLst>
      <p:ext uri="{BB962C8B-B14F-4D97-AF65-F5344CB8AC3E}">
        <p14:creationId xmlns:p14="http://schemas.microsoft.com/office/powerpoint/2010/main" val="8448492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E7D6DAC4-BA98-834E-B80F-808DA0859614}"/>
              </a:ext>
            </a:extLst>
          </p:cNvPr>
          <p:cNvSpPr>
            <a:spLocks noGrp="1" noChangeArrowheads="1"/>
          </p:cNvSpPr>
          <p:nvPr>
            <p:ph type="title"/>
          </p:nvPr>
        </p:nvSpPr>
        <p:spPr/>
        <p:txBody>
          <a:bodyPr/>
          <a:lstStyle/>
          <a:p>
            <a:r>
              <a:rPr lang="en-US" altLang="en-CN"/>
              <a:t>Jack OS API</a:t>
            </a:r>
          </a:p>
        </p:txBody>
      </p:sp>
      <p:sp>
        <p:nvSpPr>
          <p:cNvPr id="769027" name="Text Box 3">
            <a:extLst>
              <a:ext uri="{FF2B5EF4-FFF2-40B4-BE49-F238E27FC236}">
                <a16:creationId xmlns:a16="http://schemas.microsoft.com/office/drawing/2014/main" id="{9733588C-F26C-BA49-BBBE-9B278344F749}"/>
              </a:ext>
            </a:extLst>
          </p:cNvPr>
          <p:cNvSpPr txBox="1">
            <a:spLocks noChangeArrowheads="1"/>
          </p:cNvSpPr>
          <p:nvPr/>
        </p:nvSpPr>
        <p:spPr bwMode="auto">
          <a:xfrm>
            <a:off x="1752600" y="685800"/>
            <a:ext cx="4572000" cy="2667000"/>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201600" tIns="190800" rIns="0" bIns="1908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class </a:t>
            </a:r>
            <a:r>
              <a:rPr lang="en-US" altLang="en-CN" sz="1400" b="1">
                <a:solidFill>
                  <a:srgbClr val="990000"/>
                </a:solidFill>
                <a:latin typeface="Courier New" panose="02070309020205020404" pitchFamily="49" charset="0"/>
                <a:cs typeface="Courier New" panose="02070309020205020404" pitchFamily="49" charset="0"/>
              </a:rPr>
              <a:t>Math</a:t>
            </a:r>
            <a:r>
              <a:rPr lang="en-US" altLang="en-CN" sz="1400" b="1">
                <a:solidFill>
                  <a:srgbClr val="000000"/>
                </a:solidFill>
                <a:latin typeface="Courier New" panose="02070309020205020404" pitchFamily="49" charset="0"/>
                <a:cs typeface="Courier New" panose="02070309020205020404" pitchFamily="49" charset="0"/>
              </a:rPr>
              <a:t> {</a:t>
            </a:r>
          </a:p>
          <a:p>
            <a:pPr eaLnBrk="0" fontAlgn="base" hangingPunct="0">
              <a:lnSpc>
                <a:spcPct val="90000"/>
              </a:lnSpc>
              <a:spcBef>
                <a:spcPct val="35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function void init()</a:t>
            </a:r>
          </a:p>
          <a:p>
            <a:pPr eaLnBrk="0" fontAlgn="base" hangingPunct="0">
              <a:lnSpc>
                <a:spcPct val="90000"/>
              </a:lnSpc>
              <a:spcBef>
                <a:spcPct val="35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function int </a:t>
            </a:r>
            <a:r>
              <a:rPr lang="en-US" altLang="en-CN" sz="1400" b="1">
                <a:solidFill>
                  <a:srgbClr val="990000"/>
                </a:solidFill>
                <a:latin typeface="Courier New" panose="02070309020205020404" pitchFamily="49" charset="0"/>
                <a:cs typeface="Courier New" panose="02070309020205020404" pitchFamily="49" charset="0"/>
              </a:rPr>
              <a:t>abs</a:t>
            </a:r>
            <a:r>
              <a:rPr lang="en-US" altLang="en-CN" sz="1400" b="1">
                <a:solidFill>
                  <a:srgbClr val="000000"/>
                </a:solidFill>
                <a:latin typeface="Courier New" panose="02070309020205020404" pitchFamily="49" charset="0"/>
                <a:cs typeface="Courier New" panose="02070309020205020404" pitchFamily="49" charset="0"/>
              </a:rPr>
              <a:t>(int x)</a:t>
            </a:r>
          </a:p>
          <a:p>
            <a:pPr eaLnBrk="0" fontAlgn="base" hangingPunct="0">
              <a:lnSpc>
                <a:spcPct val="90000"/>
              </a:lnSpc>
              <a:spcBef>
                <a:spcPct val="35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function int </a:t>
            </a:r>
            <a:r>
              <a:rPr lang="en-US" altLang="en-CN" sz="1400" b="1">
                <a:solidFill>
                  <a:srgbClr val="990000"/>
                </a:solidFill>
                <a:latin typeface="Courier New" panose="02070309020205020404" pitchFamily="49" charset="0"/>
                <a:cs typeface="Courier New" panose="02070309020205020404" pitchFamily="49" charset="0"/>
              </a:rPr>
              <a:t>multiply</a:t>
            </a:r>
            <a:r>
              <a:rPr lang="en-US" altLang="en-CN" sz="1400" b="1">
                <a:solidFill>
                  <a:srgbClr val="000000"/>
                </a:solidFill>
                <a:latin typeface="Courier New" panose="02070309020205020404" pitchFamily="49" charset="0"/>
                <a:cs typeface="Courier New" panose="02070309020205020404" pitchFamily="49" charset="0"/>
              </a:rPr>
              <a:t>(int x, int y)</a:t>
            </a:r>
          </a:p>
          <a:p>
            <a:pPr eaLnBrk="0" fontAlgn="base" hangingPunct="0">
              <a:lnSpc>
                <a:spcPct val="90000"/>
              </a:lnSpc>
              <a:spcBef>
                <a:spcPct val="35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function int </a:t>
            </a:r>
            <a:r>
              <a:rPr lang="en-US" altLang="en-CN" sz="1400" b="1">
                <a:solidFill>
                  <a:srgbClr val="990000"/>
                </a:solidFill>
                <a:latin typeface="Courier New" panose="02070309020205020404" pitchFamily="49" charset="0"/>
                <a:cs typeface="Courier New" panose="02070309020205020404" pitchFamily="49" charset="0"/>
              </a:rPr>
              <a:t>divide</a:t>
            </a:r>
            <a:r>
              <a:rPr lang="en-US" altLang="en-CN" sz="1400" b="1">
                <a:solidFill>
                  <a:srgbClr val="000000"/>
                </a:solidFill>
                <a:latin typeface="Courier New" panose="02070309020205020404" pitchFamily="49" charset="0"/>
                <a:cs typeface="Courier New" panose="02070309020205020404" pitchFamily="49" charset="0"/>
              </a:rPr>
              <a:t>(int x, int y)</a:t>
            </a:r>
          </a:p>
          <a:p>
            <a:pPr eaLnBrk="0" fontAlgn="base" hangingPunct="0">
              <a:lnSpc>
                <a:spcPct val="90000"/>
              </a:lnSpc>
              <a:spcBef>
                <a:spcPct val="35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function int </a:t>
            </a:r>
            <a:r>
              <a:rPr lang="en-US" altLang="en-CN" sz="1400" b="1">
                <a:solidFill>
                  <a:srgbClr val="990000"/>
                </a:solidFill>
                <a:latin typeface="Courier New" panose="02070309020205020404" pitchFamily="49" charset="0"/>
                <a:cs typeface="Courier New" panose="02070309020205020404" pitchFamily="49" charset="0"/>
              </a:rPr>
              <a:t>min</a:t>
            </a:r>
            <a:r>
              <a:rPr lang="en-US" altLang="en-CN" sz="1400" b="1">
                <a:solidFill>
                  <a:srgbClr val="000000"/>
                </a:solidFill>
                <a:latin typeface="Courier New" panose="02070309020205020404" pitchFamily="49" charset="0"/>
                <a:cs typeface="Courier New" panose="02070309020205020404" pitchFamily="49" charset="0"/>
              </a:rPr>
              <a:t>(int x, int y)</a:t>
            </a:r>
          </a:p>
          <a:p>
            <a:pPr eaLnBrk="0" fontAlgn="base" hangingPunct="0">
              <a:lnSpc>
                <a:spcPct val="90000"/>
              </a:lnSpc>
              <a:spcBef>
                <a:spcPct val="35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function int </a:t>
            </a:r>
            <a:r>
              <a:rPr lang="en-US" altLang="en-CN" sz="1400" b="1">
                <a:solidFill>
                  <a:srgbClr val="990000"/>
                </a:solidFill>
                <a:latin typeface="Courier New" panose="02070309020205020404" pitchFamily="49" charset="0"/>
                <a:cs typeface="Courier New" panose="02070309020205020404" pitchFamily="49" charset="0"/>
              </a:rPr>
              <a:t>max</a:t>
            </a:r>
            <a:r>
              <a:rPr lang="en-US" altLang="en-CN" sz="1400" b="1">
                <a:solidFill>
                  <a:srgbClr val="000000"/>
                </a:solidFill>
                <a:latin typeface="Courier New" panose="02070309020205020404" pitchFamily="49" charset="0"/>
                <a:cs typeface="Courier New" panose="02070309020205020404" pitchFamily="49" charset="0"/>
              </a:rPr>
              <a:t>(int x, int y)</a:t>
            </a:r>
          </a:p>
          <a:p>
            <a:pPr eaLnBrk="0" fontAlgn="base" hangingPunct="0">
              <a:lnSpc>
                <a:spcPct val="90000"/>
              </a:lnSpc>
              <a:spcBef>
                <a:spcPct val="35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function int </a:t>
            </a:r>
            <a:r>
              <a:rPr lang="en-US" altLang="en-CN" sz="1400" b="1">
                <a:solidFill>
                  <a:srgbClr val="990000"/>
                </a:solidFill>
                <a:latin typeface="Courier New" panose="02070309020205020404" pitchFamily="49" charset="0"/>
                <a:cs typeface="Courier New" panose="02070309020205020404" pitchFamily="49" charset="0"/>
              </a:rPr>
              <a:t>sqrt</a:t>
            </a:r>
            <a:r>
              <a:rPr lang="en-US" altLang="en-CN" sz="1400" b="1">
                <a:solidFill>
                  <a:srgbClr val="000000"/>
                </a:solidFill>
                <a:latin typeface="Courier New" panose="02070309020205020404" pitchFamily="49" charset="0"/>
                <a:cs typeface="Courier New" panose="02070309020205020404" pitchFamily="49" charset="0"/>
              </a:rPr>
              <a:t>(int x)</a:t>
            </a:r>
          </a:p>
          <a:p>
            <a:pPr eaLnBrk="0" fontAlgn="base" hangingPunct="0">
              <a:lnSpc>
                <a:spcPct val="90000"/>
              </a:lnSpc>
              <a:spcBef>
                <a:spcPct val="35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a:t>
            </a:r>
          </a:p>
        </p:txBody>
      </p:sp>
      <p:sp>
        <p:nvSpPr>
          <p:cNvPr id="769028" name="Text Box 4">
            <a:extLst>
              <a:ext uri="{FF2B5EF4-FFF2-40B4-BE49-F238E27FC236}">
                <a16:creationId xmlns:a16="http://schemas.microsoft.com/office/drawing/2014/main" id="{5C6D31E4-DC75-D447-9502-9F21296E55F2}"/>
              </a:ext>
            </a:extLst>
          </p:cNvPr>
          <p:cNvSpPr txBox="1">
            <a:spLocks noChangeArrowheads="1"/>
          </p:cNvSpPr>
          <p:nvPr/>
        </p:nvSpPr>
        <p:spPr bwMode="auto">
          <a:xfrm>
            <a:off x="2133600" y="1143000"/>
            <a:ext cx="4724400" cy="3962400"/>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201600" tIns="190800" rIns="0" bIns="1908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Class </a:t>
            </a:r>
            <a:r>
              <a:rPr lang="en-US" altLang="en-CN" sz="1400" b="1">
                <a:solidFill>
                  <a:srgbClr val="990000"/>
                </a:solidFill>
                <a:latin typeface="Courier New" panose="02070309020205020404" pitchFamily="49" charset="0"/>
                <a:cs typeface="Courier New" panose="02070309020205020404" pitchFamily="49" charset="0"/>
              </a:rPr>
              <a:t>String</a:t>
            </a:r>
            <a:r>
              <a:rPr lang="en-US" altLang="en-CN" sz="1400" b="1">
                <a:solidFill>
                  <a:srgbClr val="000000"/>
                </a:solidFill>
                <a:latin typeface="Courier New" panose="02070309020205020404" pitchFamily="49" charset="0"/>
                <a:cs typeface="Courier New" panose="02070309020205020404" pitchFamily="49" charset="0"/>
              </a:rPr>
              <a:t> {</a:t>
            </a:r>
          </a:p>
          <a:p>
            <a:pPr eaLnBrk="0" fontAlgn="base" hangingPunct="0">
              <a:lnSpc>
                <a:spcPct val="90000"/>
              </a:lnSpc>
              <a:spcBef>
                <a:spcPct val="35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constructor String </a:t>
            </a:r>
            <a:r>
              <a:rPr lang="en-US" altLang="en-CN" sz="1400" b="1">
                <a:solidFill>
                  <a:srgbClr val="990000"/>
                </a:solidFill>
                <a:latin typeface="Courier New" panose="02070309020205020404" pitchFamily="49" charset="0"/>
                <a:cs typeface="Courier New" panose="02070309020205020404" pitchFamily="49" charset="0"/>
              </a:rPr>
              <a:t>new</a:t>
            </a:r>
            <a:r>
              <a:rPr lang="en-US" altLang="en-CN" sz="1400" b="1">
                <a:solidFill>
                  <a:srgbClr val="000000"/>
                </a:solidFill>
                <a:latin typeface="Courier New" panose="02070309020205020404" pitchFamily="49" charset="0"/>
                <a:cs typeface="Courier New" panose="02070309020205020404" pitchFamily="49" charset="0"/>
              </a:rPr>
              <a:t>(int maxLength)</a:t>
            </a:r>
          </a:p>
          <a:p>
            <a:pPr eaLnBrk="0" fontAlgn="base" hangingPunct="0">
              <a:lnSpc>
                <a:spcPct val="90000"/>
              </a:lnSpc>
              <a:spcBef>
                <a:spcPct val="35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method void   </a:t>
            </a:r>
            <a:r>
              <a:rPr lang="en-US" altLang="en-CN" sz="1400" b="1">
                <a:solidFill>
                  <a:srgbClr val="990000"/>
                </a:solidFill>
                <a:latin typeface="Courier New" panose="02070309020205020404" pitchFamily="49" charset="0"/>
                <a:cs typeface="Courier New" panose="02070309020205020404" pitchFamily="49" charset="0"/>
              </a:rPr>
              <a:t>dispose</a:t>
            </a:r>
            <a:r>
              <a:rPr lang="en-US" altLang="en-CN" sz="1400" b="1">
                <a:solidFill>
                  <a:srgbClr val="000000"/>
                </a:solidFill>
                <a:latin typeface="Courier New" panose="02070309020205020404" pitchFamily="49" charset="0"/>
                <a:cs typeface="Courier New" panose="02070309020205020404" pitchFamily="49" charset="0"/>
              </a:rPr>
              <a:t>()</a:t>
            </a:r>
          </a:p>
          <a:p>
            <a:pPr eaLnBrk="0" fontAlgn="base" hangingPunct="0">
              <a:lnSpc>
                <a:spcPct val="90000"/>
              </a:lnSpc>
              <a:spcBef>
                <a:spcPct val="35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method int    </a:t>
            </a:r>
            <a:r>
              <a:rPr lang="en-US" altLang="en-CN" sz="1400" b="1">
                <a:solidFill>
                  <a:srgbClr val="990000"/>
                </a:solidFill>
                <a:latin typeface="Courier New" panose="02070309020205020404" pitchFamily="49" charset="0"/>
                <a:cs typeface="Courier New" panose="02070309020205020404" pitchFamily="49" charset="0"/>
              </a:rPr>
              <a:t>length</a:t>
            </a:r>
            <a:r>
              <a:rPr lang="en-US" altLang="en-CN" sz="1400" b="1">
                <a:solidFill>
                  <a:srgbClr val="000000"/>
                </a:solidFill>
                <a:latin typeface="Courier New" panose="02070309020205020404" pitchFamily="49" charset="0"/>
                <a:cs typeface="Courier New" panose="02070309020205020404" pitchFamily="49" charset="0"/>
              </a:rPr>
              <a:t>()</a:t>
            </a:r>
          </a:p>
          <a:p>
            <a:pPr eaLnBrk="0" fontAlgn="base" hangingPunct="0">
              <a:lnSpc>
                <a:spcPct val="90000"/>
              </a:lnSpc>
              <a:spcBef>
                <a:spcPct val="35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method char   </a:t>
            </a:r>
            <a:r>
              <a:rPr lang="en-US" altLang="en-CN" sz="1400" b="1">
                <a:solidFill>
                  <a:srgbClr val="990000"/>
                </a:solidFill>
                <a:latin typeface="Courier New" panose="02070309020205020404" pitchFamily="49" charset="0"/>
                <a:cs typeface="Courier New" panose="02070309020205020404" pitchFamily="49" charset="0"/>
              </a:rPr>
              <a:t>charAt</a:t>
            </a:r>
            <a:r>
              <a:rPr lang="en-US" altLang="en-CN" sz="1400" b="1">
                <a:solidFill>
                  <a:srgbClr val="000000"/>
                </a:solidFill>
                <a:latin typeface="Courier New" panose="02070309020205020404" pitchFamily="49" charset="0"/>
                <a:cs typeface="Courier New" panose="02070309020205020404" pitchFamily="49" charset="0"/>
              </a:rPr>
              <a:t>(int j)</a:t>
            </a:r>
          </a:p>
          <a:p>
            <a:pPr eaLnBrk="0" fontAlgn="base" hangingPunct="0">
              <a:lnSpc>
                <a:spcPct val="90000"/>
              </a:lnSpc>
              <a:spcBef>
                <a:spcPct val="35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method void   </a:t>
            </a:r>
            <a:r>
              <a:rPr lang="en-US" altLang="en-CN" sz="1400" b="1">
                <a:solidFill>
                  <a:srgbClr val="990000"/>
                </a:solidFill>
                <a:latin typeface="Courier New" panose="02070309020205020404" pitchFamily="49" charset="0"/>
                <a:cs typeface="Courier New" panose="02070309020205020404" pitchFamily="49" charset="0"/>
              </a:rPr>
              <a:t>setCharAt</a:t>
            </a:r>
            <a:r>
              <a:rPr lang="en-US" altLang="en-CN" sz="1400" b="1">
                <a:solidFill>
                  <a:srgbClr val="000000"/>
                </a:solidFill>
                <a:latin typeface="Courier New" panose="02070309020205020404" pitchFamily="49" charset="0"/>
                <a:cs typeface="Courier New" panose="02070309020205020404" pitchFamily="49" charset="0"/>
              </a:rPr>
              <a:t>(int j, char c)</a:t>
            </a:r>
          </a:p>
          <a:p>
            <a:pPr eaLnBrk="0" fontAlgn="base" hangingPunct="0">
              <a:lnSpc>
                <a:spcPct val="90000"/>
              </a:lnSpc>
              <a:spcBef>
                <a:spcPct val="35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method String </a:t>
            </a:r>
            <a:r>
              <a:rPr lang="en-US" altLang="en-CN" sz="1400" b="1">
                <a:solidFill>
                  <a:srgbClr val="990000"/>
                </a:solidFill>
                <a:latin typeface="Courier New" panose="02070309020205020404" pitchFamily="49" charset="0"/>
                <a:cs typeface="Courier New" panose="02070309020205020404" pitchFamily="49" charset="0"/>
              </a:rPr>
              <a:t>appendChar</a:t>
            </a:r>
            <a:r>
              <a:rPr lang="en-US" altLang="en-CN" sz="1400" b="1">
                <a:solidFill>
                  <a:srgbClr val="000000"/>
                </a:solidFill>
                <a:latin typeface="Courier New" panose="02070309020205020404" pitchFamily="49" charset="0"/>
                <a:cs typeface="Courier New" panose="02070309020205020404" pitchFamily="49" charset="0"/>
              </a:rPr>
              <a:t>(char c)</a:t>
            </a:r>
          </a:p>
          <a:p>
            <a:pPr eaLnBrk="0" fontAlgn="base" hangingPunct="0">
              <a:lnSpc>
                <a:spcPct val="90000"/>
              </a:lnSpc>
              <a:spcBef>
                <a:spcPct val="35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method void   </a:t>
            </a:r>
            <a:r>
              <a:rPr lang="en-US" altLang="en-CN" sz="1400" b="1">
                <a:solidFill>
                  <a:srgbClr val="990000"/>
                </a:solidFill>
                <a:latin typeface="Courier New" panose="02070309020205020404" pitchFamily="49" charset="0"/>
                <a:cs typeface="Courier New" panose="02070309020205020404" pitchFamily="49" charset="0"/>
              </a:rPr>
              <a:t>eraseLastChar</a:t>
            </a:r>
            <a:r>
              <a:rPr lang="en-US" altLang="en-CN" sz="1400" b="1">
                <a:solidFill>
                  <a:srgbClr val="000000"/>
                </a:solidFill>
                <a:latin typeface="Courier New" panose="02070309020205020404" pitchFamily="49" charset="0"/>
                <a:cs typeface="Courier New" panose="02070309020205020404" pitchFamily="49" charset="0"/>
              </a:rPr>
              <a:t>()</a:t>
            </a:r>
          </a:p>
          <a:p>
            <a:pPr eaLnBrk="0" fontAlgn="base" hangingPunct="0">
              <a:lnSpc>
                <a:spcPct val="90000"/>
              </a:lnSpc>
              <a:spcBef>
                <a:spcPct val="35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method int    </a:t>
            </a:r>
            <a:r>
              <a:rPr lang="en-US" altLang="en-CN" sz="1400" b="1">
                <a:solidFill>
                  <a:srgbClr val="990000"/>
                </a:solidFill>
                <a:latin typeface="Courier New" panose="02070309020205020404" pitchFamily="49" charset="0"/>
                <a:cs typeface="Courier New" panose="02070309020205020404" pitchFamily="49" charset="0"/>
              </a:rPr>
              <a:t>intValue</a:t>
            </a:r>
            <a:r>
              <a:rPr lang="en-US" altLang="en-CN" sz="1400" b="1">
                <a:solidFill>
                  <a:srgbClr val="000000"/>
                </a:solidFill>
                <a:latin typeface="Courier New" panose="02070309020205020404" pitchFamily="49" charset="0"/>
                <a:cs typeface="Courier New" panose="02070309020205020404" pitchFamily="49" charset="0"/>
              </a:rPr>
              <a:t>()</a:t>
            </a:r>
          </a:p>
          <a:p>
            <a:pPr eaLnBrk="0" fontAlgn="base" hangingPunct="0">
              <a:lnSpc>
                <a:spcPct val="90000"/>
              </a:lnSpc>
              <a:spcBef>
                <a:spcPct val="35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method void   </a:t>
            </a:r>
            <a:r>
              <a:rPr lang="en-US" altLang="en-CN" sz="1400" b="1">
                <a:solidFill>
                  <a:srgbClr val="990000"/>
                </a:solidFill>
                <a:latin typeface="Courier New" panose="02070309020205020404" pitchFamily="49" charset="0"/>
                <a:cs typeface="Courier New" panose="02070309020205020404" pitchFamily="49" charset="0"/>
              </a:rPr>
              <a:t>setInt</a:t>
            </a:r>
            <a:r>
              <a:rPr lang="en-US" altLang="en-CN" sz="1400" b="1">
                <a:solidFill>
                  <a:srgbClr val="000000"/>
                </a:solidFill>
                <a:latin typeface="Courier New" panose="02070309020205020404" pitchFamily="49" charset="0"/>
                <a:cs typeface="Courier New" panose="02070309020205020404" pitchFamily="49" charset="0"/>
              </a:rPr>
              <a:t>(int j)</a:t>
            </a:r>
          </a:p>
          <a:p>
            <a:pPr eaLnBrk="0" fontAlgn="base" hangingPunct="0">
              <a:lnSpc>
                <a:spcPct val="90000"/>
              </a:lnSpc>
              <a:spcBef>
                <a:spcPct val="35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function char </a:t>
            </a:r>
            <a:r>
              <a:rPr lang="en-US" altLang="en-CN" sz="1400" b="1">
                <a:solidFill>
                  <a:srgbClr val="990000"/>
                </a:solidFill>
                <a:latin typeface="Courier New" panose="02070309020205020404" pitchFamily="49" charset="0"/>
                <a:cs typeface="Courier New" panose="02070309020205020404" pitchFamily="49" charset="0"/>
              </a:rPr>
              <a:t>backSpace</a:t>
            </a:r>
            <a:r>
              <a:rPr lang="en-US" altLang="en-CN" sz="1400" b="1">
                <a:solidFill>
                  <a:srgbClr val="000000"/>
                </a:solidFill>
                <a:latin typeface="Courier New" panose="02070309020205020404" pitchFamily="49" charset="0"/>
                <a:cs typeface="Courier New" panose="02070309020205020404" pitchFamily="49" charset="0"/>
              </a:rPr>
              <a:t>()</a:t>
            </a:r>
          </a:p>
          <a:p>
            <a:pPr eaLnBrk="0" fontAlgn="base" hangingPunct="0">
              <a:lnSpc>
                <a:spcPct val="90000"/>
              </a:lnSpc>
              <a:spcBef>
                <a:spcPct val="35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function char </a:t>
            </a:r>
            <a:r>
              <a:rPr lang="en-US" altLang="en-CN" sz="1400" b="1">
                <a:solidFill>
                  <a:srgbClr val="990000"/>
                </a:solidFill>
                <a:latin typeface="Courier New" panose="02070309020205020404" pitchFamily="49" charset="0"/>
                <a:cs typeface="Courier New" panose="02070309020205020404" pitchFamily="49" charset="0"/>
              </a:rPr>
              <a:t>doubleQuote</a:t>
            </a:r>
            <a:r>
              <a:rPr lang="en-US" altLang="en-CN" sz="1400" b="1">
                <a:solidFill>
                  <a:srgbClr val="000000"/>
                </a:solidFill>
                <a:latin typeface="Courier New" panose="02070309020205020404" pitchFamily="49" charset="0"/>
                <a:cs typeface="Courier New" panose="02070309020205020404" pitchFamily="49" charset="0"/>
              </a:rPr>
              <a:t>()</a:t>
            </a:r>
          </a:p>
          <a:p>
            <a:pPr eaLnBrk="0" fontAlgn="base" hangingPunct="0">
              <a:lnSpc>
                <a:spcPct val="90000"/>
              </a:lnSpc>
              <a:spcBef>
                <a:spcPct val="35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function char </a:t>
            </a:r>
            <a:r>
              <a:rPr lang="en-US" altLang="en-CN" sz="1400" b="1">
                <a:solidFill>
                  <a:srgbClr val="990000"/>
                </a:solidFill>
                <a:latin typeface="Courier New" panose="02070309020205020404" pitchFamily="49" charset="0"/>
                <a:cs typeface="Courier New" panose="02070309020205020404" pitchFamily="49" charset="0"/>
              </a:rPr>
              <a:t>newLine</a:t>
            </a:r>
            <a:r>
              <a:rPr lang="en-US" altLang="en-CN" sz="1400" b="1">
                <a:solidFill>
                  <a:srgbClr val="000000"/>
                </a:solidFill>
                <a:latin typeface="Courier New" panose="02070309020205020404" pitchFamily="49" charset="0"/>
                <a:cs typeface="Courier New" panose="02070309020205020404" pitchFamily="49" charset="0"/>
              </a:rPr>
              <a:t>()</a:t>
            </a:r>
          </a:p>
          <a:p>
            <a:pPr eaLnBrk="0" fontAlgn="base" hangingPunct="0">
              <a:lnSpc>
                <a:spcPct val="90000"/>
              </a:lnSpc>
              <a:spcBef>
                <a:spcPct val="35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a:t>
            </a:r>
          </a:p>
          <a:p>
            <a:pPr eaLnBrk="0" fontAlgn="base" hangingPunct="0">
              <a:lnSpc>
                <a:spcPct val="90000"/>
              </a:lnSpc>
              <a:spcBef>
                <a:spcPct val="35000"/>
              </a:spcBef>
              <a:spcAft>
                <a:spcPct val="0"/>
              </a:spcAft>
              <a:buClr>
                <a:srgbClr val="006600"/>
              </a:buClr>
              <a:buSzPct val="85000"/>
            </a:pPr>
            <a:endParaRPr lang="en-US" altLang="en-CN" sz="1400" b="1">
              <a:solidFill>
                <a:srgbClr val="000000"/>
              </a:solidFill>
              <a:latin typeface="Courier New" panose="02070309020205020404" pitchFamily="49" charset="0"/>
              <a:cs typeface="Courier New" panose="02070309020205020404" pitchFamily="49" charset="0"/>
            </a:endParaRPr>
          </a:p>
        </p:txBody>
      </p:sp>
      <p:sp>
        <p:nvSpPr>
          <p:cNvPr id="769029" name="Text Box 5">
            <a:extLst>
              <a:ext uri="{FF2B5EF4-FFF2-40B4-BE49-F238E27FC236}">
                <a16:creationId xmlns:a16="http://schemas.microsoft.com/office/drawing/2014/main" id="{2790807F-5FD0-7B41-AF68-CF86438A15DC}"/>
              </a:ext>
            </a:extLst>
          </p:cNvPr>
          <p:cNvSpPr txBox="1">
            <a:spLocks noChangeArrowheads="1"/>
          </p:cNvSpPr>
          <p:nvPr/>
        </p:nvSpPr>
        <p:spPr bwMode="auto">
          <a:xfrm>
            <a:off x="2514600" y="1600200"/>
            <a:ext cx="4876800" cy="3657600"/>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201600" tIns="190800" rIns="0" bIns="1908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Class </a:t>
            </a:r>
            <a:r>
              <a:rPr lang="en-US" altLang="en-CN" sz="1400" b="1">
                <a:solidFill>
                  <a:srgbClr val="990000"/>
                </a:solidFill>
                <a:latin typeface="Courier New" panose="02070309020205020404" pitchFamily="49" charset="0"/>
                <a:cs typeface="Courier New" panose="02070309020205020404" pitchFamily="49" charset="0"/>
              </a:rPr>
              <a:t>Array</a:t>
            </a:r>
            <a:r>
              <a:rPr lang="en-US" altLang="en-CN" sz="1400" b="1">
                <a:solidFill>
                  <a:srgbClr val="000000"/>
                </a:solidFill>
                <a:latin typeface="Courier New" panose="02070309020205020404" pitchFamily="49" charset="0"/>
                <a:cs typeface="Courier New" panose="02070309020205020404" pitchFamily="49" charset="0"/>
              </a:rPr>
              <a:t> {</a:t>
            </a:r>
          </a:p>
          <a:p>
            <a:pPr eaLnBrk="0" fontAlgn="base" hangingPunct="0">
              <a:lnSpc>
                <a:spcPct val="90000"/>
              </a:lnSpc>
              <a:spcBef>
                <a:spcPct val="10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a:t>
            </a:r>
            <a:r>
              <a:rPr lang="en-US" altLang="en-CN" sz="14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function Array </a:t>
            </a:r>
            <a:r>
              <a:rPr lang="en-US" altLang="en-CN" sz="1400" b="1">
                <a:solidFill>
                  <a:srgbClr val="990000"/>
                </a:solidFill>
                <a:latin typeface="Courier New" panose="02070309020205020404" pitchFamily="49" charset="0"/>
                <a:cs typeface="Courier New" panose="02070309020205020404" pitchFamily="49" charset="0"/>
              </a:rPr>
              <a:t>new</a:t>
            </a:r>
            <a:r>
              <a:rPr lang="en-US" altLang="en-CN" sz="14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(int size) </a:t>
            </a:r>
            <a:endParaRPr lang="en-US" altLang="en-CN" sz="1400" b="1">
              <a:solidFill>
                <a:srgbClr val="000000"/>
              </a:solidFill>
              <a:latin typeface="Courier New" panose="02070309020205020404" pitchFamily="49" charset="0"/>
              <a:cs typeface="Courier New" panose="02070309020205020404" pitchFamily="49" charset="0"/>
            </a:endParaRPr>
          </a:p>
          <a:p>
            <a:pPr eaLnBrk="0" fontAlgn="base" hangingPunct="0">
              <a:lnSpc>
                <a:spcPct val="90000"/>
              </a:lnSpc>
              <a:spcBef>
                <a:spcPct val="10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a:t>
            </a:r>
            <a:r>
              <a:rPr lang="en-US" altLang="en-CN" sz="14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method void </a:t>
            </a:r>
            <a:r>
              <a:rPr lang="en-US" altLang="en-CN" sz="1400" b="1">
                <a:solidFill>
                  <a:srgbClr val="990000"/>
                </a:solidFill>
                <a:latin typeface="Courier New" panose="02070309020205020404" pitchFamily="49" charset="0"/>
                <a:cs typeface="Courier New" panose="02070309020205020404" pitchFamily="49" charset="0"/>
              </a:rPr>
              <a:t>dispose</a:t>
            </a:r>
            <a:r>
              <a:rPr lang="en-US" altLang="en-CN" sz="14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a:t>
            </a:r>
            <a:r>
              <a:rPr lang="en-US" altLang="en-CN" sz="1400" b="1">
                <a:solidFill>
                  <a:srgbClr val="000000"/>
                </a:solidFill>
                <a:latin typeface="Courier New" panose="02070309020205020404" pitchFamily="49" charset="0"/>
                <a:cs typeface="Courier New" panose="02070309020205020404" pitchFamily="49" charset="0"/>
              </a:rPr>
              <a:t> </a:t>
            </a:r>
          </a:p>
          <a:p>
            <a:pPr eaLnBrk="0" fontAlgn="base" hangingPunct="0">
              <a:lnSpc>
                <a:spcPct val="90000"/>
              </a:lnSpc>
              <a:spcBef>
                <a:spcPct val="10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a:t>
            </a:r>
          </a:p>
          <a:p>
            <a:pPr eaLnBrk="0" fontAlgn="base" hangingPunct="0">
              <a:lnSpc>
                <a:spcPct val="90000"/>
              </a:lnSpc>
              <a:spcBef>
                <a:spcPct val="35000"/>
              </a:spcBef>
              <a:spcAft>
                <a:spcPct val="0"/>
              </a:spcAft>
              <a:buClr>
                <a:srgbClr val="006600"/>
              </a:buClr>
              <a:buSzPct val="85000"/>
            </a:pPr>
            <a:endParaRPr lang="en-US" altLang="en-CN" sz="1400" b="1">
              <a:solidFill>
                <a:srgbClr val="000000"/>
              </a:solidFill>
              <a:latin typeface="Courier New" panose="02070309020205020404" pitchFamily="49" charset="0"/>
              <a:cs typeface="Courier New" panose="02070309020205020404" pitchFamily="49" charset="0"/>
            </a:endParaRPr>
          </a:p>
        </p:txBody>
      </p:sp>
      <p:sp>
        <p:nvSpPr>
          <p:cNvPr id="769030" name="Text Box 6">
            <a:extLst>
              <a:ext uri="{FF2B5EF4-FFF2-40B4-BE49-F238E27FC236}">
                <a16:creationId xmlns:a16="http://schemas.microsoft.com/office/drawing/2014/main" id="{345FD250-B229-C14F-90AA-46454EE20119}"/>
              </a:ext>
            </a:extLst>
          </p:cNvPr>
          <p:cNvSpPr txBox="1">
            <a:spLocks noChangeArrowheads="1"/>
          </p:cNvSpPr>
          <p:nvPr/>
        </p:nvSpPr>
        <p:spPr bwMode="auto">
          <a:xfrm>
            <a:off x="2895600" y="2133600"/>
            <a:ext cx="5105400" cy="3352800"/>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201600" tIns="190800" rIns="0" bIns="1908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class </a:t>
            </a:r>
            <a:r>
              <a:rPr lang="en-US" altLang="en-CN" sz="1400" b="1">
                <a:solidFill>
                  <a:srgbClr val="990000"/>
                </a:solidFill>
                <a:latin typeface="Courier New" panose="02070309020205020404" pitchFamily="49" charset="0"/>
                <a:cs typeface="Courier New" panose="02070309020205020404" pitchFamily="49" charset="0"/>
              </a:rPr>
              <a:t>Output</a:t>
            </a:r>
            <a:r>
              <a:rPr lang="en-US" altLang="en-CN" sz="1400" b="1">
                <a:solidFill>
                  <a:srgbClr val="000000"/>
                </a:solidFill>
                <a:latin typeface="Courier New" panose="02070309020205020404" pitchFamily="49" charset="0"/>
                <a:cs typeface="Courier New" panose="02070309020205020404" pitchFamily="49" charset="0"/>
              </a:rPr>
              <a:t> {</a:t>
            </a:r>
          </a:p>
          <a:p>
            <a:pPr eaLnBrk="0" fontAlgn="base" hangingPunct="0">
              <a:lnSpc>
                <a:spcPct val="90000"/>
              </a:lnSpc>
              <a:spcBef>
                <a:spcPct val="35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function void </a:t>
            </a:r>
            <a:r>
              <a:rPr lang="en-US" altLang="en-CN" sz="1400" b="1">
                <a:solidFill>
                  <a:srgbClr val="990000"/>
                </a:solidFill>
                <a:latin typeface="Courier New" panose="02070309020205020404" pitchFamily="49" charset="0"/>
                <a:cs typeface="Courier New" panose="02070309020205020404" pitchFamily="49" charset="0"/>
              </a:rPr>
              <a:t>moveCursor</a:t>
            </a:r>
            <a:r>
              <a:rPr lang="en-US" altLang="en-CN" sz="1400" b="1">
                <a:solidFill>
                  <a:srgbClr val="000000"/>
                </a:solidFill>
                <a:latin typeface="Courier New" panose="02070309020205020404" pitchFamily="49" charset="0"/>
                <a:cs typeface="Courier New" panose="02070309020205020404" pitchFamily="49" charset="0"/>
              </a:rPr>
              <a:t>(int i, int j)</a:t>
            </a:r>
          </a:p>
          <a:p>
            <a:pPr eaLnBrk="0" fontAlgn="base" hangingPunct="0">
              <a:lnSpc>
                <a:spcPct val="90000"/>
              </a:lnSpc>
              <a:spcBef>
                <a:spcPct val="35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function void </a:t>
            </a:r>
            <a:r>
              <a:rPr lang="en-US" altLang="en-CN" sz="1400" b="1">
                <a:solidFill>
                  <a:srgbClr val="990000"/>
                </a:solidFill>
                <a:latin typeface="Courier New" panose="02070309020205020404" pitchFamily="49" charset="0"/>
                <a:cs typeface="Courier New" panose="02070309020205020404" pitchFamily="49" charset="0"/>
              </a:rPr>
              <a:t>printChar</a:t>
            </a:r>
            <a:r>
              <a:rPr lang="en-US" altLang="en-CN" sz="1400" b="1">
                <a:solidFill>
                  <a:srgbClr val="000000"/>
                </a:solidFill>
                <a:latin typeface="Courier New" panose="02070309020205020404" pitchFamily="49" charset="0"/>
                <a:cs typeface="Courier New" panose="02070309020205020404" pitchFamily="49" charset="0"/>
              </a:rPr>
              <a:t>(char c)</a:t>
            </a:r>
          </a:p>
          <a:p>
            <a:pPr eaLnBrk="0" fontAlgn="base" hangingPunct="0">
              <a:lnSpc>
                <a:spcPct val="90000"/>
              </a:lnSpc>
              <a:spcBef>
                <a:spcPct val="35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function void </a:t>
            </a:r>
            <a:r>
              <a:rPr lang="en-US" altLang="en-CN" sz="1400" b="1">
                <a:solidFill>
                  <a:srgbClr val="990000"/>
                </a:solidFill>
                <a:latin typeface="Courier New" panose="02070309020205020404" pitchFamily="49" charset="0"/>
                <a:cs typeface="Courier New" panose="02070309020205020404" pitchFamily="49" charset="0"/>
              </a:rPr>
              <a:t>printString</a:t>
            </a:r>
            <a:r>
              <a:rPr lang="en-US" altLang="en-CN" sz="1400" b="1">
                <a:solidFill>
                  <a:srgbClr val="000000"/>
                </a:solidFill>
                <a:latin typeface="Courier New" panose="02070309020205020404" pitchFamily="49" charset="0"/>
                <a:cs typeface="Courier New" panose="02070309020205020404" pitchFamily="49" charset="0"/>
              </a:rPr>
              <a:t>(String s) </a:t>
            </a:r>
          </a:p>
          <a:p>
            <a:pPr eaLnBrk="0" fontAlgn="base" hangingPunct="0">
              <a:lnSpc>
                <a:spcPct val="90000"/>
              </a:lnSpc>
              <a:spcBef>
                <a:spcPct val="35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function void </a:t>
            </a:r>
            <a:r>
              <a:rPr lang="en-US" altLang="en-CN" sz="1400" b="1">
                <a:solidFill>
                  <a:srgbClr val="990000"/>
                </a:solidFill>
                <a:latin typeface="Courier New" panose="02070309020205020404" pitchFamily="49" charset="0"/>
                <a:cs typeface="Courier New" panose="02070309020205020404" pitchFamily="49" charset="0"/>
              </a:rPr>
              <a:t>printInt</a:t>
            </a:r>
            <a:r>
              <a:rPr lang="en-US" altLang="en-CN" sz="1400" b="1">
                <a:solidFill>
                  <a:srgbClr val="000000"/>
                </a:solidFill>
                <a:latin typeface="Courier New" panose="02070309020205020404" pitchFamily="49" charset="0"/>
                <a:cs typeface="Courier New" panose="02070309020205020404" pitchFamily="49" charset="0"/>
              </a:rPr>
              <a:t>(int i)</a:t>
            </a:r>
          </a:p>
          <a:p>
            <a:pPr eaLnBrk="0" fontAlgn="base" hangingPunct="0">
              <a:lnSpc>
                <a:spcPct val="90000"/>
              </a:lnSpc>
              <a:spcBef>
                <a:spcPct val="35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function void </a:t>
            </a:r>
            <a:r>
              <a:rPr lang="en-US" altLang="en-CN" sz="1400" b="1">
                <a:solidFill>
                  <a:srgbClr val="990000"/>
                </a:solidFill>
                <a:latin typeface="Courier New" panose="02070309020205020404" pitchFamily="49" charset="0"/>
                <a:cs typeface="Courier New" panose="02070309020205020404" pitchFamily="49" charset="0"/>
              </a:rPr>
              <a:t>println</a:t>
            </a:r>
            <a:r>
              <a:rPr lang="en-US" altLang="en-CN" sz="1400" b="1">
                <a:solidFill>
                  <a:srgbClr val="000000"/>
                </a:solidFill>
                <a:latin typeface="Courier New" panose="02070309020205020404" pitchFamily="49" charset="0"/>
                <a:cs typeface="Courier New" panose="02070309020205020404" pitchFamily="49" charset="0"/>
              </a:rPr>
              <a:t>()</a:t>
            </a:r>
          </a:p>
          <a:p>
            <a:pPr eaLnBrk="0" fontAlgn="base" hangingPunct="0">
              <a:lnSpc>
                <a:spcPct val="90000"/>
              </a:lnSpc>
              <a:spcBef>
                <a:spcPct val="35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function void </a:t>
            </a:r>
            <a:r>
              <a:rPr lang="en-US" altLang="en-CN" sz="1400" b="1">
                <a:solidFill>
                  <a:srgbClr val="990000"/>
                </a:solidFill>
                <a:latin typeface="Courier New" panose="02070309020205020404" pitchFamily="49" charset="0"/>
                <a:cs typeface="Courier New" panose="02070309020205020404" pitchFamily="49" charset="0"/>
              </a:rPr>
              <a:t>backSpace</a:t>
            </a:r>
            <a:r>
              <a:rPr lang="en-US" altLang="en-CN" sz="1400" b="1">
                <a:solidFill>
                  <a:srgbClr val="000000"/>
                </a:solidFill>
                <a:latin typeface="Courier New" panose="02070309020205020404" pitchFamily="49" charset="0"/>
                <a:cs typeface="Courier New" panose="02070309020205020404" pitchFamily="49" charset="0"/>
              </a:rPr>
              <a:t>()</a:t>
            </a:r>
          </a:p>
          <a:p>
            <a:pPr eaLnBrk="0" fontAlgn="base" hangingPunct="0">
              <a:lnSpc>
                <a:spcPct val="90000"/>
              </a:lnSpc>
              <a:spcBef>
                <a:spcPct val="35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a:t>
            </a:r>
          </a:p>
        </p:txBody>
      </p:sp>
      <p:sp>
        <p:nvSpPr>
          <p:cNvPr id="769031" name="Text Box 7">
            <a:extLst>
              <a:ext uri="{FF2B5EF4-FFF2-40B4-BE49-F238E27FC236}">
                <a16:creationId xmlns:a16="http://schemas.microsoft.com/office/drawing/2014/main" id="{8885B2AC-D37F-1141-8674-53D6C9682C7F}"/>
              </a:ext>
            </a:extLst>
          </p:cNvPr>
          <p:cNvSpPr txBox="1">
            <a:spLocks noChangeArrowheads="1"/>
          </p:cNvSpPr>
          <p:nvPr/>
        </p:nvSpPr>
        <p:spPr bwMode="auto">
          <a:xfrm>
            <a:off x="3352800" y="2590800"/>
            <a:ext cx="5715000" cy="3124200"/>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201600" tIns="190800" rIns="0" bIns="1908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Class </a:t>
            </a:r>
            <a:r>
              <a:rPr lang="en-US" altLang="en-CN" sz="1400" b="1">
                <a:solidFill>
                  <a:srgbClr val="990000"/>
                </a:solidFill>
                <a:latin typeface="Courier New" panose="02070309020205020404" pitchFamily="49" charset="0"/>
                <a:cs typeface="Courier New" panose="02070309020205020404" pitchFamily="49" charset="0"/>
              </a:rPr>
              <a:t>Screen</a:t>
            </a:r>
            <a:r>
              <a:rPr lang="en-US" altLang="en-CN" sz="1400" b="1">
                <a:solidFill>
                  <a:srgbClr val="000000"/>
                </a:solidFill>
                <a:latin typeface="Courier New" panose="02070309020205020404" pitchFamily="49" charset="0"/>
                <a:cs typeface="Courier New" panose="02070309020205020404" pitchFamily="49" charset="0"/>
              </a:rPr>
              <a:t> {</a:t>
            </a:r>
          </a:p>
          <a:p>
            <a:pPr eaLnBrk="0" fontAlgn="base" hangingPunct="0">
              <a:lnSpc>
                <a:spcPct val="90000"/>
              </a:lnSpc>
              <a:spcBef>
                <a:spcPct val="35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function void </a:t>
            </a:r>
            <a:r>
              <a:rPr lang="en-US" altLang="en-CN" sz="1400" b="1">
                <a:solidFill>
                  <a:srgbClr val="990000"/>
                </a:solidFill>
                <a:latin typeface="Courier New" panose="02070309020205020404" pitchFamily="49" charset="0"/>
                <a:cs typeface="Courier New" panose="02070309020205020404" pitchFamily="49" charset="0"/>
              </a:rPr>
              <a:t>clearScreen</a:t>
            </a:r>
            <a:r>
              <a:rPr lang="en-US" altLang="en-CN" sz="1400" b="1">
                <a:solidFill>
                  <a:srgbClr val="000000"/>
                </a:solidFill>
                <a:latin typeface="Courier New" panose="02070309020205020404" pitchFamily="49" charset="0"/>
                <a:cs typeface="Courier New" panose="02070309020205020404" pitchFamily="49" charset="0"/>
              </a:rPr>
              <a:t>()</a:t>
            </a:r>
          </a:p>
          <a:p>
            <a:pPr eaLnBrk="0" fontAlgn="base" hangingPunct="0">
              <a:lnSpc>
                <a:spcPct val="90000"/>
              </a:lnSpc>
              <a:spcBef>
                <a:spcPct val="35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function void </a:t>
            </a:r>
            <a:r>
              <a:rPr lang="en-US" altLang="en-CN" sz="1400" b="1">
                <a:solidFill>
                  <a:srgbClr val="990000"/>
                </a:solidFill>
                <a:latin typeface="Courier New" panose="02070309020205020404" pitchFamily="49" charset="0"/>
                <a:cs typeface="Courier New" panose="02070309020205020404" pitchFamily="49" charset="0"/>
              </a:rPr>
              <a:t>setColor</a:t>
            </a:r>
            <a:r>
              <a:rPr lang="en-US" altLang="en-CN" sz="1400" b="1">
                <a:solidFill>
                  <a:srgbClr val="000000"/>
                </a:solidFill>
                <a:latin typeface="Courier New" panose="02070309020205020404" pitchFamily="49" charset="0"/>
                <a:cs typeface="Courier New" panose="02070309020205020404" pitchFamily="49" charset="0"/>
              </a:rPr>
              <a:t>(boolean b)</a:t>
            </a:r>
          </a:p>
          <a:p>
            <a:pPr eaLnBrk="0" fontAlgn="base" hangingPunct="0">
              <a:lnSpc>
                <a:spcPct val="90000"/>
              </a:lnSpc>
              <a:spcBef>
                <a:spcPct val="35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function void </a:t>
            </a:r>
            <a:r>
              <a:rPr lang="en-US" altLang="en-CN" sz="1400" b="1">
                <a:solidFill>
                  <a:srgbClr val="990000"/>
                </a:solidFill>
                <a:latin typeface="Courier New" panose="02070309020205020404" pitchFamily="49" charset="0"/>
                <a:cs typeface="Courier New" panose="02070309020205020404" pitchFamily="49" charset="0"/>
              </a:rPr>
              <a:t>drawPixel</a:t>
            </a:r>
            <a:r>
              <a:rPr lang="en-US" altLang="en-CN" sz="1400" b="1">
                <a:solidFill>
                  <a:srgbClr val="000000"/>
                </a:solidFill>
                <a:latin typeface="Courier New" panose="02070309020205020404" pitchFamily="49" charset="0"/>
                <a:cs typeface="Courier New" panose="02070309020205020404" pitchFamily="49" charset="0"/>
              </a:rPr>
              <a:t>(int x, int y)</a:t>
            </a:r>
          </a:p>
          <a:p>
            <a:pPr eaLnBrk="0" fontAlgn="base" hangingPunct="0">
              <a:lnSpc>
                <a:spcPct val="90000"/>
              </a:lnSpc>
              <a:spcBef>
                <a:spcPct val="35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function void </a:t>
            </a:r>
            <a:r>
              <a:rPr lang="en-US" altLang="en-CN" sz="1400" b="1">
                <a:solidFill>
                  <a:srgbClr val="990000"/>
                </a:solidFill>
                <a:latin typeface="Courier New" panose="02070309020205020404" pitchFamily="49" charset="0"/>
                <a:cs typeface="Courier New" panose="02070309020205020404" pitchFamily="49" charset="0"/>
              </a:rPr>
              <a:t>drawLine</a:t>
            </a:r>
            <a:r>
              <a:rPr lang="en-US" altLang="en-CN" sz="1400" b="1">
                <a:solidFill>
                  <a:srgbClr val="000000"/>
                </a:solidFill>
                <a:latin typeface="Courier New" panose="02070309020205020404" pitchFamily="49" charset="0"/>
                <a:cs typeface="Courier New" panose="02070309020205020404" pitchFamily="49" charset="0"/>
              </a:rPr>
              <a:t>(int x1, int y1,</a:t>
            </a:r>
            <a:br>
              <a:rPr lang="en-US" altLang="en-CN" sz="1400" b="1">
                <a:solidFill>
                  <a:srgbClr val="000000"/>
                </a:solidFill>
                <a:latin typeface="Courier New" panose="02070309020205020404" pitchFamily="49" charset="0"/>
                <a:cs typeface="Courier New" panose="02070309020205020404" pitchFamily="49" charset="0"/>
              </a:rPr>
            </a:br>
            <a:r>
              <a:rPr lang="en-US" altLang="en-CN" sz="1400" b="1">
                <a:solidFill>
                  <a:srgbClr val="000000"/>
                </a:solidFill>
                <a:latin typeface="Courier New" panose="02070309020205020404" pitchFamily="49" charset="0"/>
                <a:cs typeface="Courier New" panose="02070309020205020404" pitchFamily="49" charset="0"/>
              </a:rPr>
              <a:t>                       int x2, int y2)</a:t>
            </a:r>
          </a:p>
          <a:p>
            <a:pPr eaLnBrk="0" fontAlgn="base" hangingPunct="0">
              <a:lnSpc>
                <a:spcPct val="90000"/>
              </a:lnSpc>
              <a:spcBef>
                <a:spcPct val="35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function void </a:t>
            </a:r>
            <a:r>
              <a:rPr lang="en-US" altLang="en-CN" sz="1400" b="1">
                <a:solidFill>
                  <a:srgbClr val="990000"/>
                </a:solidFill>
                <a:latin typeface="Courier New" panose="02070309020205020404" pitchFamily="49" charset="0"/>
                <a:cs typeface="Courier New" panose="02070309020205020404" pitchFamily="49" charset="0"/>
              </a:rPr>
              <a:t>drawRectangle</a:t>
            </a:r>
            <a:r>
              <a:rPr lang="en-US" altLang="en-CN" sz="1400" b="1">
                <a:solidFill>
                  <a:srgbClr val="000000"/>
                </a:solidFill>
                <a:latin typeface="Courier New" panose="02070309020205020404" pitchFamily="49" charset="0"/>
                <a:cs typeface="Courier New" panose="02070309020205020404" pitchFamily="49" charset="0"/>
              </a:rPr>
              <a:t>(int x1, int y1,</a:t>
            </a:r>
            <a:br>
              <a:rPr lang="en-US" altLang="en-CN" sz="1400" b="1">
                <a:solidFill>
                  <a:srgbClr val="000000"/>
                </a:solidFill>
                <a:latin typeface="Courier New" panose="02070309020205020404" pitchFamily="49" charset="0"/>
                <a:cs typeface="Courier New" panose="02070309020205020404" pitchFamily="49" charset="0"/>
              </a:rPr>
            </a:br>
            <a:r>
              <a:rPr lang="en-US" altLang="en-CN" sz="1400" b="1">
                <a:solidFill>
                  <a:srgbClr val="000000"/>
                </a:solidFill>
                <a:latin typeface="Courier New" panose="02070309020205020404" pitchFamily="49" charset="0"/>
                <a:cs typeface="Courier New" panose="02070309020205020404" pitchFamily="49" charset="0"/>
              </a:rPr>
              <a:t>                            int x2, int y2)</a:t>
            </a:r>
          </a:p>
          <a:p>
            <a:pPr eaLnBrk="0" fontAlgn="base" hangingPunct="0">
              <a:lnSpc>
                <a:spcPct val="90000"/>
              </a:lnSpc>
              <a:spcBef>
                <a:spcPct val="35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function void </a:t>
            </a:r>
            <a:r>
              <a:rPr lang="en-US" altLang="en-CN" sz="1400" b="1">
                <a:solidFill>
                  <a:srgbClr val="990000"/>
                </a:solidFill>
                <a:latin typeface="Courier New" panose="02070309020205020404" pitchFamily="49" charset="0"/>
                <a:cs typeface="Courier New" panose="02070309020205020404" pitchFamily="49" charset="0"/>
              </a:rPr>
              <a:t>drawCircle</a:t>
            </a:r>
            <a:r>
              <a:rPr lang="en-US" altLang="en-CN" sz="1400" b="1">
                <a:solidFill>
                  <a:srgbClr val="000000"/>
                </a:solidFill>
                <a:latin typeface="Courier New" panose="02070309020205020404" pitchFamily="49" charset="0"/>
                <a:cs typeface="Courier New" panose="02070309020205020404" pitchFamily="49" charset="0"/>
              </a:rPr>
              <a:t>(int x, int y, int r)</a:t>
            </a:r>
          </a:p>
          <a:p>
            <a:pPr eaLnBrk="0" fontAlgn="base" hangingPunct="0">
              <a:lnSpc>
                <a:spcPct val="90000"/>
              </a:lnSpc>
              <a:spcBef>
                <a:spcPct val="35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a:t>
            </a:r>
          </a:p>
          <a:p>
            <a:pPr eaLnBrk="0" fontAlgn="base" hangingPunct="0">
              <a:lnSpc>
                <a:spcPct val="90000"/>
              </a:lnSpc>
              <a:spcBef>
                <a:spcPct val="35000"/>
              </a:spcBef>
              <a:spcAft>
                <a:spcPct val="0"/>
              </a:spcAft>
              <a:buClr>
                <a:srgbClr val="006600"/>
              </a:buClr>
              <a:buSzPct val="85000"/>
            </a:pPr>
            <a:endParaRPr lang="en-US" altLang="en-CN" sz="1400" b="1">
              <a:solidFill>
                <a:srgbClr val="000000"/>
              </a:solidFill>
              <a:latin typeface="Courier New" panose="02070309020205020404" pitchFamily="49" charset="0"/>
              <a:cs typeface="Courier New" panose="02070309020205020404" pitchFamily="49" charset="0"/>
            </a:endParaRPr>
          </a:p>
        </p:txBody>
      </p:sp>
      <p:sp>
        <p:nvSpPr>
          <p:cNvPr id="769032" name="Text Box 8">
            <a:extLst>
              <a:ext uri="{FF2B5EF4-FFF2-40B4-BE49-F238E27FC236}">
                <a16:creationId xmlns:a16="http://schemas.microsoft.com/office/drawing/2014/main" id="{F58C9360-1259-E740-BF7B-4599DE1C25C4}"/>
              </a:ext>
            </a:extLst>
          </p:cNvPr>
          <p:cNvSpPr txBox="1">
            <a:spLocks noChangeArrowheads="1"/>
          </p:cNvSpPr>
          <p:nvPr/>
        </p:nvSpPr>
        <p:spPr bwMode="auto">
          <a:xfrm>
            <a:off x="3810000" y="3048000"/>
            <a:ext cx="5715000" cy="2895600"/>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201600" tIns="190800" rIns="0" bIns="1908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10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class </a:t>
            </a:r>
            <a:r>
              <a:rPr lang="en-US" altLang="en-CN" sz="1400" b="1">
                <a:solidFill>
                  <a:srgbClr val="990000"/>
                </a:solidFill>
                <a:latin typeface="Courier New" panose="02070309020205020404" pitchFamily="49" charset="0"/>
                <a:cs typeface="Courier New" panose="02070309020205020404" pitchFamily="49" charset="0"/>
              </a:rPr>
              <a:t>Memory</a:t>
            </a:r>
            <a:r>
              <a:rPr lang="en-US" altLang="en-CN" sz="1400" b="1">
                <a:solidFill>
                  <a:srgbClr val="000000"/>
                </a:solidFill>
                <a:latin typeface="Courier New" panose="02070309020205020404" pitchFamily="49" charset="0"/>
                <a:cs typeface="Courier New" panose="02070309020205020404" pitchFamily="49" charset="0"/>
              </a:rPr>
              <a:t> {</a:t>
            </a:r>
          </a:p>
          <a:p>
            <a:pPr eaLnBrk="0" fontAlgn="base" hangingPunct="0">
              <a:lnSpc>
                <a:spcPct val="90000"/>
              </a:lnSpc>
              <a:spcBef>
                <a:spcPct val="10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function int </a:t>
            </a:r>
            <a:r>
              <a:rPr lang="en-US" altLang="en-CN" sz="1400" b="1">
                <a:solidFill>
                  <a:srgbClr val="990000"/>
                </a:solidFill>
                <a:latin typeface="Courier New" panose="02070309020205020404" pitchFamily="49" charset="0"/>
                <a:cs typeface="Courier New" panose="02070309020205020404" pitchFamily="49" charset="0"/>
              </a:rPr>
              <a:t>peek</a:t>
            </a:r>
            <a:r>
              <a:rPr lang="en-US" altLang="en-CN" sz="1400" b="1">
                <a:solidFill>
                  <a:srgbClr val="000000"/>
                </a:solidFill>
                <a:latin typeface="Courier New" panose="02070309020205020404" pitchFamily="49" charset="0"/>
                <a:cs typeface="Courier New" panose="02070309020205020404" pitchFamily="49" charset="0"/>
              </a:rPr>
              <a:t>(int address)</a:t>
            </a:r>
          </a:p>
          <a:p>
            <a:pPr eaLnBrk="0" fontAlgn="base" hangingPunct="0">
              <a:lnSpc>
                <a:spcPct val="90000"/>
              </a:lnSpc>
              <a:spcBef>
                <a:spcPct val="10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function void </a:t>
            </a:r>
            <a:r>
              <a:rPr lang="en-US" altLang="en-CN" sz="1400" b="1">
                <a:solidFill>
                  <a:srgbClr val="990000"/>
                </a:solidFill>
                <a:latin typeface="Courier New" panose="02070309020205020404" pitchFamily="49" charset="0"/>
                <a:cs typeface="Courier New" panose="02070309020205020404" pitchFamily="49" charset="0"/>
              </a:rPr>
              <a:t>poke</a:t>
            </a:r>
            <a:r>
              <a:rPr lang="en-US" altLang="en-CN" sz="1400" b="1">
                <a:solidFill>
                  <a:srgbClr val="000000"/>
                </a:solidFill>
                <a:latin typeface="Courier New" panose="02070309020205020404" pitchFamily="49" charset="0"/>
                <a:cs typeface="Courier New" panose="02070309020205020404" pitchFamily="49" charset="0"/>
              </a:rPr>
              <a:t>(int address, int value)</a:t>
            </a:r>
          </a:p>
          <a:p>
            <a:pPr eaLnBrk="0" fontAlgn="base" hangingPunct="0">
              <a:lnSpc>
                <a:spcPct val="90000"/>
              </a:lnSpc>
              <a:spcBef>
                <a:spcPct val="10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function Array </a:t>
            </a:r>
            <a:r>
              <a:rPr lang="en-US" altLang="en-CN" sz="1400" b="1">
                <a:solidFill>
                  <a:srgbClr val="990000"/>
                </a:solidFill>
                <a:latin typeface="Courier New" panose="02070309020205020404" pitchFamily="49" charset="0"/>
                <a:cs typeface="Courier New" panose="02070309020205020404" pitchFamily="49" charset="0"/>
              </a:rPr>
              <a:t>alloc</a:t>
            </a:r>
            <a:r>
              <a:rPr lang="en-US" altLang="en-CN" sz="1400" b="1">
                <a:solidFill>
                  <a:srgbClr val="000000"/>
                </a:solidFill>
                <a:latin typeface="Courier New" panose="02070309020205020404" pitchFamily="49" charset="0"/>
                <a:cs typeface="Courier New" panose="02070309020205020404" pitchFamily="49" charset="0"/>
              </a:rPr>
              <a:t>(int size)</a:t>
            </a:r>
          </a:p>
          <a:p>
            <a:pPr eaLnBrk="0" fontAlgn="base" hangingPunct="0">
              <a:lnSpc>
                <a:spcPct val="90000"/>
              </a:lnSpc>
              <a:spcBef>
                <a:spcPct val="10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function void </a:t>
            </a:r>
            <a:r>
              <a:rPr lang="en-US" altLang="en-CN" sz="1400" b="1">
                <a:solidFill>
                  <a:srgbClr val="990000"/>
                </a:solidFill>
                <a:latin typeface="Courier New" panose="02070309020205020404" pitchFamily="49" charset="0"/>
                <a:cs typeface="Courier New" panose="02070309020205020404" pitchFamily="49" charset="0"/>
              </a:rPr>
              <a:t>deAlloc</a:t>
            </a:r>
            <a:r>
              <a:rPr lang="en-US" altLang="en-CN" sz="1400" b="1">
                <a:solidFill>
                  <a:srgbClr val="000000"/>
                </a:solidFill>
                <a:latin typeface="Courier New" panose="02070309020205020404" pitchFamily="49" charset="0"/>
                <a:cs typeface="Courier New" panose="02070309020205020404" pitchFamily="49" charset="0"/>
              </a:rPr>
              <a:t>(Array o)</a:t>
            </a:r>
          </a:p>
          <a:p>
            <a:pPr eaLnBrk="0" fontAlgn="base" hangingPunct="0">
              <a:lnSpc>
                <a:spcPct val="90000"/>
              </a:lnSpc>
              <a:spcBef>
                <a:spcPct val="10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a:t>
            </a:r>
          </a:p>
        </p:txBody>
      </p:sp>
      <p:sp>
        <p:nvSpPr>
          <p:cNvPr id="769033" name="Text Box 9">
            <a:extLst>
              <a:ext uri="{FF2B5EF4-FFF2-40B4-BE49-F238E27FC236}">
                <a16:creationId xmlns:a16="http://schemas.microsoft.com/office/drawing/2014/main" id="{7B7ADD4B-C778-C64C-9654-BF9A4ADD12C7}"/>
              </a:ext>
            </a:extLst>
          </p:cNvPr>
          <p:cNvSpPr txBox="1">
            <a:spLocks noChangeArrowheads="1"/>
          </p:cNvSpPr>
          <p:nvPr/>
        </p:nvSpPr>
        <p:spPr bwMode="auto">
          <a:xfrm>
            <a:off x="4191000" y="3581400"/>
            <a:ext cx="5715000" cy="2590800"/>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201600" tIns="190800" rIns="0" bIns="1908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Class </a:t>
            </a:r>
            <a:r>
              <a:rPr lang="en-US" altLang="en-CN" sz="1400" b="1">
                <a:solidFill>
                  <a:srgbClr val="990000"/>
                </a:solidFill>
                <a:latin typeface="Courier New" panose="02070309020205020404" pitchFamily="49" charset="0"/>
                <a:cs typeface="Courier New" panose="02070309020205020404" pitchFamily="49" charset="0"/>
              </a:rPr>
              <a:t>Keyboard</a:t>
            </a:r>
            <a:r>
              <a:rPr lang="en-US" altLang="en-CN" sz="1400" b="1">
                <a:solidFill>
                  <a:srgbClr val="000000"/>
                </a:solidFill>
                <a:latin typeface="Courier New" panose="02070309020205020404" pitchFamily="49" charset="0"/>
                <a:cs typeface="Courier New" panose="02070309020205020404" pitchFamily="49" charset="0"/>
              </a:rPr>
              <a:t> {</a:t>
            </a:r>
          </a:p>
          <a:p>
            <a:pPr eaLnBrk="0" fontAlgn="base" hangingPunct="0">
              <a:lnSpc>
                <a:spcPct val="90000"/>
              </a:lnSpc>
              <a:spcBef>
                <a:spcPct val="10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function char </a:t>
            </a:r>
            <a:r>
              <a:rPr lang="en-US" altLang="en-CN" sz="1400" b="1">
                <a:solidFill>
                  <a:srgbClr val="990000"/>
                </a:solidFill>
                <a:latin typeface="Courier New" panose="02070309020205020404" pitchFamily="49" charset="0"/>
                <a:cs typeface="Courier New" panose="02070309020205020404" pitchFamily="49" charset="0"/>
              </a:rPr>
              <a:t>keyPressed</a:t>
            </a:r>
            <a:r>
              <a:rPr lang="en-US" altLang="en-CN" sz="1400" b="1">
                <a:solidFill>
                  <a:srgbClr val="000000"/>
                </a:solidFill>
                <a:latin typeface="Courier New" panose="02070309020205020404" pitchFamily="49" charset="0"/>
                <a:cs typeface="Courier New" panose="02070309020205020404" pitchFamily="49" charset="0"/>
              </a:rPr>
              <a:t>()</a:t>
            </a:r>
          </a:p>
          <a:p>
            <a:pPr eaLnBrk="0" fontAlgn="base" hangingPunct="0">
              <a:lnSpc>
                <a:spcPct val="90000"/>
              </a:lnSpc>
              <a:spcBef>
                <a:spcPct val="10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function char </a:t>
            </a:r>
            <a:r>
              <a:rPr lang="en-US" altLang="en-CN" sz="1400" b="1">
                <a:solidFill>
                  <a:srgbClr val="990000"/>
                </a:solidFill>
                <a:latin typeface="Courier New" panose="02070309020205020404" pitchFamily="49" charset="0"/>
                <a:cs typeface="Courier New" panose="02070309020205020404" pitchFamily="49" charset="0"/>
              </a:rPr>
              <a:t>readChar</a:t>
            </a:r>
            <a:r>
              <a:rPr lang="en-US" altLang="en-CN" sz="1400" b="1">
                <a:solidFill>
                  <a:srgbClr val="000000"/>
                </a:solidFill>
                <a:latin typeface="Courier New" panose="02070309020205020404" pitchFamily="49" charset="0"/>
                <a:cs typeface="Courier New" panose="02070309020205020404" pitchFamily="49" charset="0"/>
              </a:rPr>
              <a:t>()</a:t>
            </a:r>
          </a:p>
          <a:p>
            <a:pPr eaLnBrk="0" fontAlgn="base" hangingPunct="0">
              <a:lnSpc>
                <a:spcPct val="90000"/>
              </a:lnSpc>
              <a:spcBef>
                <a:spcPct val="10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function String </a:t>
            </a:r>
            <a:r>
              <a:rPr lang="en-US" altLang="en-CN" sz="1400" b="1">
                <a:solidFill>
                  <a:srgbClr val="990000"/>
                </a:solidFill>
                <a:latin typeface="Courier New" panose="02070309020205020404" pitchFamily="49" charset="0"/>
                <a:cs typeface="Courier New" panose="02070309020205020404" pitchFamily="49" charset="0"/>
              </a:rPr>
              <a:t>readLine</a:t>
            </a:r>
            <a:r>
              <a:rPr lang="en-US" altLang="en-CN" sz="1400" b="1">
                <a:solidFill>
                  <a:srgbClr val="000000"/>
                </a:solidFill>
                <a:latin typeface="Courier New" panose="02070309020205020404" pitchFamily="49" charset="0"/>
                <a:cs typeface="Courier New" panose="02070309020205020404" pitchFamily="49" charset="0"/>
              </a:rPr>
              <a:t>(String message) </a:t>
            </a:r>
          </a:p>
          <a:p>
            <a:pPr eaLnBrk="0" fontAlgn="base" hangingPunct="0">
              <a:lnSpc>
                <a:spcPct val="90000"/>
              </a:lnSpc>
              <a:spcBef>
                <a:spcPct val="10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function int </a:t>
            </a:r>
            <a:r>
              <a:rPr lang="en-US" altLang="en-CN" sz="1400" b="1">
                <a:solidFill>
                  <a:srgbClr val="990000"/>
                </a:solidFill>
                <a:latin typeface="Courier New" panose="02070309020205020404" pitchFamily="49" charset="0"/>
                <a:cs typeface="Courier New" panose="02070309020205020404" pitchFamily="49" charset="0"/>
              </a:rPr>
              <a:t>readInt</a:t>
            </a:r>
            <a:r>
              <a:rPr lang="en-US" altLang="en-CN" sz="1400" b="1">
                <a:solidFill>
                  <a:srgbClr val="000000"/>
                </a:solidFill>
                <a:latin typeface="Courier New" panose="02070309020205020404" pitchFamily="49" charset="0"/>
                <a:cs typeface="Courier New" panose="02070309020205020404" pitchFamily="49" charset="0"/>
              </a:rPr>
              <a:t>(String message) </a:t>
            </a:r>
          </a:p>
          <a:p>
            <a:pPr eaLnBrk="0" fontAlgn="base" hangingPunct="0">
              <a:lnSpc>
                <a:spcPct val="90000"/>
              </a:lnSpc>
              <a:spcBef>
                <a:spcPct val="10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a:t>
            </a:r>
          </a:p>
          <a:p>
            <a:pPr eaLnBrk="0" fontAlgn="base" hangingPunct="0">
              <a:lnSpc>
                <a:spcPct val="90000"/>
              </a:lnSpc>
              <a:spcBef>
                <a:spcPct val="35000"/>
              </a:spcBef>
              <a:spcAft>
                <a:spcPct val="0"/>
              </a:spcAft>
              <a:buClr>
                <a:srgbClr val="006600"/>
              </a:buClr>
              <a:buSzPct val="85000"/>
            </a:pPr>
            <a:endParaRPr lang="en-US" altLang="en-CN" sz="1400" b="1">
              <a:solidFill>
                <a:srgbClr val="000000"/>
              </a:solidFill>
              <a:latin typeface="Courier New" panose="02070309020205020404" pitchFamily="49" charset="0"/>
              <a:cs typeface="Courier New" panose="02070309020205020404" pitchFamily="49" charset="0"/>
            </a:endParaRPr>
          </a:p>
        </p:txBody>
      </p:sp>
      <p:sp>
        <p:nvSpPr>
          <p:cNvPr id="769034" name="Text Box 10">
            <a:extLst>
              <a:ext uri="{FF2B5EF4-FFF2-40B4-BE49-F238E27FC236}">
                <a16:creationId xmlns:a16="http://schemas.microsoft.com/office/drawing/2014/main" id="{C735B2AB-AE44-D842-A755-706867D16DAD}"/>
              </a:ext>
            </a:extLst>
          </p:cNvPr>
          <p:cNvSpPr txBox="1">
            <a:spLocks noChangeArrowheads="1"/>
          </p:cNvSpPr>
          <p:nvPr/>
        </p:nvSpPr>
        <p:spPr bwMode="auto">
          <a:xfrm>
            <a:off x="4648200" y="4114800"/>
            <a:ext cx="5715000" cy="2209800"/>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201600" tIns="190800" rIns="0" bIns="1908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Class </a:t>
            </a:r>
            <a:r>
              <a:rPr lang="en-US" altLang="en-CN" sz="1400" b="1">
                <a:solidFill>
                  <a:srgbClr val="990000"/>
                </a:solidFill>
                <a:latin typeface="Courier New" panose="02070309020205020404" pitchFamily="49" charset="0"/>
                <a:cs typeface="Courier New" panose="02070309020205020404" pitchFamily="49" charset="0"/>
              </a:rPr>
              <a:t>Sys</a:t>
            </a:r>
            <a:r>
              <a:rPr lang="en-US" altLang="en-CN" sz="1400" b="1">
                <a:solidFill>
                  <a:srgbClr val="000000"/>
                </a:solidFill>
                <a:latin typeface="Courier New" panose="02070309020205020404" pitchFamily="49" charset="0"/>
                <a:cs typeface="Courier New" panose="02070309020205020404" pitchFamily="49" charset="0"/>
              </a:rPr>
              <a:t> {</a:t>
            </a:r>
          </a:p>
          <a:p>
            <a:pPr eaLnBrk="0" fontAlgn="base" hangingPunct="0">
              <a:lnSpc>
                <a:spcPct val="90000"/>
              </a:lnSpc>
              <a:spcBef>
                <a:spcPct val="10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a:t>
            </a:r>
            <a:r>
              <a:rPr lang="en-US" altLang="en-CN" sz="14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function void </a:t>
            </a:r>
            <a:r>
              <a:rPr lang="en-US" altLang="en-CN" sz="1400" b="1">
                <a:solidFill>
                  <a:srgbClr val="990000"/>
                </a:solidFill>
                <a:latin typeface="Courier New" panose="02070309020205020404" pitchFamily="49" charset="0"/>
                <a:cs typeface="Courier New" panose="02070309020205020404" pitchFamily="49" charset="0"/>
              </a:rPr>
              <a:t>halt</a:t>
            </a:r>
            <a:r>
              <a:rPr lang="en-US" altLang="en-CN" sz="14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a:t>
            </a:r>
            <a:r>
              <a:rPr lang="en-US" altLang="en-CN" sz="1400" b="1">
                <a:solidFill>
                  <a:srgbClr val="000000"/>
                </a:solidFill>
                <a:latin typeface="Courier New" panose="02070309020205020404" pitchFamily="49" charset="0"/>
                <a:cs typeface="Courier New" panose="02070309020205020404" pitchFamily="49" charset="0"/>
              </a:rPr>
              <a:t> </a:t>
            </a:r>
          </a:p>
          <a:p>
            <a:pPr eaLnBrk="0" fontAlgn="base" hangingPunct="0">
              <a:lnSpc>
                <a:spcPct val="90000"/>
              </a:lnSpc>
              <a:spcBef>
                <a:spcPct val="10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a:t>
            </a:r>
            <a:r>
              <a:rPr lang="en-US" altLang="en-CN" sz="14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function void </a:t>
            </a:r>
            <a:r>
              <a:rPr lang="en-US" altLang="en-CN" sz="1400" b="1">
                <a:solidFill>
                  <a:srgbClr val="990000"/>
                </a:solidFill>
                <a:latin typeface="Courier New" panose="02070309020205020404" pitchFamily="49" charset="0"/>
                <a:cs typeface="Courier New" panose="02070309020205020404" pitchFamily="49" charset="0"/>
              </a:rPr>
              <a:t>error</a:t>
            </a:r>
            <a:r>
              <a:rPr lang="en-US" altLang="en-CN" sz="14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(int errorCode)</a:t>
            </a:r>
            <a:r>
              <a:rPr lang="en-US" altLang="en-CN" sz="1400" b="1">
                <a:solidFill>
                  <a:srgbClr val="000000"/>
                </a:solidFill>
                <a:latin typeface="Courier New" panose="02070309020205020404" pitchFamily="49" charset="0"/>
                <a:cs typeface="Courier New" panose="02070309020205020404" pitchFamily="49" charset="0"/>
              </a:rPr>
              <a:t>  </a:t>
            </a:r>
          </a:p>
          <a:p>
            <a:pPr eaLnBrk="0" fontAlgn="base" hangingPunct="0">
              <a:lnSpc>
                <a:spcPct val="90000"/>
              </a:lnSpc>
              <a:spcBef>
                <a:spcPct val="10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a:t>
            </a:r>
            <a:r>
              <a:rPr lang="en-US" altLang="en-CN" sz="14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function void </a:t>
            </a:r>
            <a:r>
              <a:rPr lang="en-US" altLang="en-CN" sz="1400" b="1">
                <a:solidFill>
                  <a:srgbClr val="990000"/>
                </a:solidFill>
                <a:latin typeface="Courier New" panose="02070309020205020404" pitchFamily="49" charset="0"/>
                <a:cs typeface="Courier New" panose="02070309020205020404" pitchFamily="49" charset="0"/>
              </a:rPr>
              <a:t>wait</a:t>
            </a:r>
            <a:r>
              <a:rPr lang="en-US" altLang="en-CN" sz="14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(int duration)</a:t>
            </a:r>
            <a:r>
              <a:rPr lang="en-US" altLang="en-CN" sz="1400" b="1">
                <a:solidFill>
                  <a:srgbClr val="000000"/>
                </a:solidFill>
                <a:latin typeface="Courier New" panose="02070309020205020404" pitchFamily="49" charset="0"/>
                <a:cs typeface="Courier New" panose="02070309020205020404" pitchFamily="49" charset="0"/>
              </a:rPr>
              <a:t>  </a:t>
            </a:r>
          </a:p>
          <a:p>
            <a:pPr eaLnBrk="0" fontAlgn="base" hangingPunct="0">
              <a:lnSpc>
                <a:spcPct val="90000"/>
              </a:lnSpc>
              <a:spcBef>
                <a:spcPct val="10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a:t>
            </a:r>
          </a:p>
          <a:p>
            <a:pPr eaLnBrk="0" fontAlgn="base" hangingPunct="0">
              <a:lnSpc>
                <a:spcPct val="90000"/>
              </a:lnSpc>
              <a:spcBef>
                <a:spcPct val="35000"/>
              </a:spcBef>
              <a:spcAft>
                <a:spcPct val="0"/>
              </a:spcAft>
              <a:buClr>
                <a:srgbClr val="006600"/>
              </a:buClr>
              <a:buSzPct val="85000"/>
            </a:pPr>
            <a:endParaRPr lang="en-US" altLang="en-CN" sz="1400" b="1">
              <a:solidFill>
                <a:srgbClr val="00000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34178171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76902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769028"/>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769029"/>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769030"/>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769031"/>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769032"/>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769033"/>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7690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9027" grpId="0" animBg="1" autoUpdateAnimBg="0"/>
      <p:bldP spid="769028" grpId="0" animBg="1" autoUpdateAnimBg="0"/>
      <p:bldP spid="769029" grpId="0" animBg="1" autoUpdateAnimBg="0"/>
      <p:bldP spid="769030" grpId="0" animBg="1" autoUpdateAnimBg="0"/>
      <p:bldP spid="769031" grpId="0" animBg="1" autoUpdateAnimBg="0"/>
      <p:bldP spid="769032" grpId="0" animBg="1" autoUpdateAnimBg="0"/>
      <p:bldP spid="769033" grpId="0" animBg="1" autoUpdateAnimBg="0"/>
      <p:bldP spid="769034" grpId="0" animBg="1" autoUpdateAnimBg="0"/>
    </p:bldLst>
  </p:timing>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sidebarb">
  <a:themeElements>
    <a:clrScheme name="sidebarb 8">
      <a:dk1>
        <a:srgbClr val="000000"/>
      </a:dk1>
      <a:lt1>
        <a:srgbClr val="FFFFFF"/>
      </a:lt1>
      <a:dk2>
        <a:srgbClr val="000000"/>
      </a:dk2>
      <a:lt2>
        <a:srgbClr val="CECECE"/>
      </a:lt2>
      <a:accent1>
        <a:srgbClr val="DADADA"/>
      </a:accent1>
      <a:accent2>
        <a:srgbClr val="474747"/>
      </a:accent2>
      <a:accent3>
        <a:srgbClr val="FFFFFF"/>
      </a:accent3>
      <a:accent4>
        <a:srgbClr val="000000"/>
      </a:accent4>
      <a:accent5>
        <a:srgbClr val="EAEAEA"/>
      </a:accent5>
      <a:accent6>
        <a:srgbClr val="3F3F3F"/>
      </a:accent6>
      <a:hlink>
        <a:srgbClr val="000099"/>
      </a:hlink>
      <a:folHlink>
        <a:srgbClr val="000099"/>
      </a:folHlink>
    </a:clrScheme>
    <a:fontScheme name="sidebarb">
      <a:majorFont>
        <a:latin typeface="Arial"/>
        <a:ea typeface=""/>
        <a:cs typeface=""/>
      </a:majorFont>
      <a:minorFont>
        <a:latin typeface="Comic Sans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blipFill dpi="0" rotWithShape="0">
                <a:blip xmlns:r="http://schemas.openxmlformats.org/officeDocument/2006/relationships" r:embed="rId1"/>
                <a:srcRect/>
                <a:tile tx="0" ty="0" sx="100000" sy="100000" flip="none" algn="tl"/>
              </a:blip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he-IL" altLang="en-US" sz="24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blipFill dpi="0" rotWithShape="0">
                <a:blip xmlns:r="http://schemas.openxmlformats.org/officeDocument/2006/relationships" r:embed="rId1"/>
                <a:srcRect/>
                <a:tile tx="0" ty="0" sx="100000" sy="100000" flip="none" algn="tl"/>
              </a:blip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he-IL" altLang="en-US" sz="24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sidebarb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idebarb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sidebarb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idebarb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idebarb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idebarb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sidebarb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sidebarb 8">
        <a:dk1>
          <a:srgbClr val="000000"/>
        </a:dk1>
        <a:lt1>
          <a:srgbClr val="FFFFFF"/>
        </a:lt1>
        <a:dk2>
          <a:srgbClr val="000000"/>
        </a:dk2>
        <a:lt2>
          <a:srgbClr val="CECECE"/>
        </a:lt2>
        <a:accent1>
          <a:srgbClr val="DADADA"/>
        </a:accent1>
        <a:accent2>
          <a:srgbClr val="474747"/>
        </a:accent2>
        <a:accent3>
          <a:srgbClr val="FFFFFF"/>
        </a:accent3>
        <a:accent4>
          <a:srgbClr val="000000"/>
        </a:accent4>
        <a:accent5>
          <a:srgbClr val="EAEAEA"/>
        </a:accent5>
        <a:accent6>
          <a:srgbClr val="3F3F3F"/>
        </a:accent6>
        <a:hlink>
          <a:srgbClr val="000099"/>
        </a:hlink>
        <a:folHlink>
          <a:srgbClr val="000099"/>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15020</TotalTime>
  <Words>4888</Words>
  <Application>Microsoft Macintosh PowerPoint</Application>
  <PresentationFormat>Widescreen</PresentationFormat>
  <Paragraphs>790</Paragraphs>
  <Slides>67</Slides>
  <Notes>61</Notes>
  <HiddenSlides>0</HiddenSlides>
  <MMClips>0</MMClips>
  <ScaleCrop>false</ScaleCrop>
  <HeadingPairs>
    <vt:vector size="8" baseType="variant">
      <vt:variant>
        <vt:lpstr>Fonts Used</vt:lpstr>
      </vt:variant>
      <vt:variant>
        <vt:i4>10</vt:i4>
      </vt:variant>
      <vt:variant>
        <vt:lpstr>Theme</vt:lpstr>
      </vt:variant>
      <vt:variant>
        <vt:i4>3</vt:i4>
      </vt:variant>
      <vt:variant>
        <vt:lpstr>Embedded OLE Servers</vt:lpstr>
      </vt:variant>
      <vt:variant>
        <vt:i4>2</vt:i4>
      </vt:variant>
      <vt:variant>
        <vt:lpstr>Slide Titles</vt:lpstr>
      </vt:variant>
      <vt:variant>
        <vt:i4>67</vt:i4>
      </vt:variant>
    </vt:vector>
  </HeadingPairs>
  <TitlesOfParts>
    <vt:vector size="82" baseType="lpstr">
      <vt:lpstr>Arial Unicode MS</vt:lpstr>
      <vt:lpstr>Times New Roman (Hebrew)</vt:lpstr>
      <vt:lpstr>Weibei SC</vt:lpstr>
      <vt:lpstr>Arial</vt:lpstr>
      <vt:lpstr>Arial Black</vt:lpstr>
      <vt:lpstr>Calibri</vt:lpstr>
      <vt:lpstr>Comic Sans MS</vt:lpstr>
      <vt:lpstr>Courier New</vt:lpstr>
      <vt:lpstr>Times New Roman</vt:lpstr>
      <vt:lpstr>Wingdings</vt:lpstr>
      <vt:lpstr>3_Office Theme</vt:lpstr>
      <vt:lpstr>sidebarb</vt:lpstr>
      <vt:lpstr>Simple Light</vt:lpstr>
      <vt:lpstr>Visio.Drawing.6</vt:lpstr>
      <vt:lpstr>Clip</vt:lpstr>
      <vt:lpstr>Computational Thinking &amp; Systems Design  Lecture 12  Operating System:  from bare minimum to distributed systems</vt:lpstr>
      <vt:lpstr>Where we are at:</vt:lpstr>
      <vt:lpstr>No Royal Road to Geometry.          Euclid</vt:lpstr>
      <vt:lpstr>The Key Ideas in Shocken’s Lecture</vt:lpstr>
      <vt:lpstr>Jack revisited</vt:lpstr>
      <vt:lpstr>Jack revisited</vt:lpstr>
      <vt:lpstr>Typical OS functions</vt:lpstr>
      <vt:lpstr>The Jack OS</vt:lpstr>
      <vt:lpstr>Jack OS API</vt:lpstr>
      <vt:lpstr>A typical OS:</vt:lpstr>
      <vt:lpstr>Success Criteria</vt:lpstr>
      <vt:lpstr>Abstraction</vt:lpstr>
      <vt:lpstr>Soundness</vt:lpstr>
      <vt:lpstr>Efficiency</vt:lpstr>
      <vt:lpstr>A historic moment remembered</vt:lpstr>
      <vt:lpstr>Keyboard input (cont.)</vt:lpstr>
      <vt:lpstr>Jack OS recap</vt:lpstr>
      <vt:lpstr>Perspective</vt:lpstr>
      <vt:lpstr>PowerPoint Presentation</vt:lpstr>
      <vt:lpstr>Example I: multiplication</vt:lpstr>
      <vt:lpstr>Double Entry, Monks, Maths, and Magic</vt:lpstr>
      <vt:lpstr>Hamiltonian Mechanics make energy Accountable</vt:lpstr>
      <vt:lpstr>Hamilton did more work on the Accounting Equation</vt:lpstr>
      <vt:lpstr>Kan Extension and other ideas in Category Theory</vt:lpstr>
      <vt:lpstr>Kan Extension makes concepts Representable</vt:lpstr>
      <vt:lpstr>The ideas of Universality</vt:lpstr>
      <vt:lpstr>When explaining the idea of Universal Properties …</vt:lpstr>
      <vt:lpstr>Example I: multiplication explained in Category Theory</vt:lpstr>
      <vt:lpstr>Example II: square root</vt:lpstr>
      <vt:lpstr>Math operations (in the Jack OS)</vt:lpstr>
      <vt:lpstr>String processing (in the Jack OS)</vt:lpstr>
      <vt:lpstr>Single digit ASCII conversions</vt:lpstr>
      <vt:lpstr>PowerPoint Presentation</vt:lpstr>
      <vt:lpstr>Memory management (in the Jack OS)</vt:lpstr>
      <vt:lpstr>Memory management (naive)</vt:lpstr>
      <vt:lpstr>PowerPoint Presentation</vt:lpstr>
      <vt:lpstr>Peek and poke</vt:lpstr>
      <vt:lpstr>Graphics primitives (in the Jack OS)</vt:lpstr>
      <vt:lpstr>A History of Graphics Acceleration Hardware </vt:lpstr>
      <vt:lpstr>Memory-mapped screen</vt:lpstr>
      <vt:lpstr>Pixel drawing</vt:lpstr>
      <vt:lpstr>Image representation: bitmap versus vector graphics</vt:lpstr>
      <vt:lpstr>Vector graphics: basic operations</vt:lpstr>
      <vt:lpstr>How to draw a line?</vt:lpstr>
      <vt:lpstr>Line Drawing</vt:lpstr>
      <vt:lpstr>Line Drawing algorithm </vt:lpstr>
      <vt:lpstr>Line Drawing algorithm, optimized</vt:lpstr>
      <vt:lpstr>Circle drawing</vt:lpstr>
      <vt:lpstr>An anecdote about efficiency and design </vt:lpstr>
      <vt:lpstr>To sum up (vector graphics)…</vt:lpstr>
      <vt:lpstr>Character output primitives (in the Jack OS)</vt:lpstr>
      <vt:lpstr>Character output</vt:lpstr>
      <vt:lpstr>Font implementation (in the Jack OS)</vt:lpstr>
      <vt:lpstr>Keyboard primitives (in the Jack OS)</vt:lpstr>
      <vt:lpstr>Keyboard input</vt:lpstr>
      <vt:lpstr>Some Final notes</vt:lpstr>
      <vt:lpstr>Operating System as a Program that Runs Forever -- Lamport</vt:lpstr>
      <vt:lpstr>Operating System as a Program that Runs Forever -- Lamport</vt:lpstr>
      <vt:lpstr>A Lattice-based Framework to analyze code</vt:lpstr>
      <vt:lpstr>Accountants’ Value Proposition</vt:lpstr>
      <vt:lpstr>An Operating System based on Causal Structures of Events</vt:lpstr>
      <vt:lpstr>Computational Laws and Consciousness</vt:lpstr>
      <vt:lpstr>It is all in the Names</vt:lpstr>
      <vt:lpstr>Saunders Mac Lane: Founder of Category Theory</vt:lpstr>
      <vt:lpstr>From Monism, Dualism to Cyber-physical Systems</vt:lpstr>
      <vt:lpstr>Wiener’s Framing of Societal Values</vt:lpstr>
      <vt:lpstr>Conclusion/Summary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Ben Koo;Event horizon</dc:creator>
  <cp:lastModifiedBy>Microsoft Office User</cp:lastModifiedBy>
  <cp:revision>1762</cp:revision>
  <dcterms:created xsi:type="dcterms:W3CDTF">2019-11-27T02:13:00Z</dcterms:created>
  <dcterms:modified xsi:type="dcterms:W3CDTF">2020-12-01T05:10:14Z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2052-11.1.0.9145</vt:lpwstr>
  </property>
</Properties>
</file>